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Override1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notesSlides/notesSlide1.xml" ContentType="application/vnd.openxmlformats-officedocument.presentationml.notesSlide+xml"/>
  <Override PartName="/ppt/ink/ink6.xml" ContentType="application/inkml+xml"/>
  <Override PartName="/ppt/notesSlides/notesSlide2.xml" ContentType="application/vnd.openxmlformats-officedocument.presentationml.notesSlide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notesSlides/notesSlide3.xml" ContentType="application/vnd.openxmlformats-officedocument.presentationml.notesSlide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notesSlides/notesSlide4.xml" ContentType="application/vnd.openxmlformats-officedocument.presentationml.notesSlide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notesSlides/notesSlide5.xml" ContentType="application/vnd.openxmlformats-officedocument.presentationml.notesSlide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notesSlides/notesSlide6.xml" ContentType="application/vnd.openxmlformats-officedocument.presentationml.notesSlide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notesSlides/notesSlide7.xml" ContentType="application/vnd.openxmlformats-officedocument.presentationml.notesSlide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ink/ink626.xml" ContentType="application/inkml+xml"/>
  <Override PartName="/ppt/ink/ink627.xml" ContentType="application/inkml+xml"/>
  <Override PartName="/ppt/ink/ink628.xml" ContentType="application/inkml+xml"/>
  <Override PartName="/ppt/ink/ink629.xml" ContentType="application/inkml+xml"/>
  <Override PartName="/ppt/ink/ink630.xml" ContentType="application/inkml+xml"/>
  <Override PartName="/ppt/ink/ink631.xml" ContentType="application/inkml+xml"/>
  <Override PartName="/ppt/ink/ink632.xml" ContentType="application/inkml+xml"/>
  <Override PartName="/ppt/ink/ink633.xml" ContentType="application/inkml+xml"/>
  <Override PartName="/ppt/ink/ink634.xml" ContentType="application/inkml+xml"/>
  <Override PartName="/ppt/ink/ink635.xml" ContentType="application/inkml+xml"/>
  <Override PartName="/ppt/ink/ink636.xml" ContentType="application/inkml+xml"/>
  <Override PartName="/ppt/ink/ink637.xml" ContentType="application/inkml+xml"/>
  <Override PartName="/ppt/ink/ink638.xml" ContentType="application/inkml+xml"/>
  <Override PartName="/ppt/ink/ink639.xml" ContentType="application/inkml+xml"/>
  <Override PartName="/ppt/ink/ink640.xml" ContentType="application/inkml+xml"/>
  <Override PartName="/ppt/ink/ink641.xml" ContentType="application/inkml+xml"/>
  <Override PartName="/ppt/ink/ink642.xml" ContentType="application/inkml+xml"/>
  <Override PartName="/ppt/ink/ink643.xml" ContentType="application/inkml+xml"/>
  <Override PartName="/ppt/ink/ink644.xml" ContentType="application/inkml+xml"/>
  <Override PartName="/ppt/ink/ink645.xml" ContentType="application/inkml+xml"/>
  <Override PartName="/ppt/ink/ink646.xml" ContentType="application/inkml+xml"/>
  <Override PartName="/ppt/ink/ink647.xml" ContentType="application/inkml+xml"/>
  <Override PartName="/ppt/ink/ink648.xml" ContentType="application/inkml+xml"/>
  <Override PartName="/ppt/ink/ink649.xml" ContentType="application/inkml+xml"/>
  <Override PartName="/ppt/ink/ink650.xml" ContentType="application/inkml+xml"/>
  <Override PartName="/ppt/ink/ink651.xml" ContentType="application/inkml+xml"/>
  <Override PartName="/ppt/ink/ink652.xml" ContentType="application/inkml+xml"/>
  <Override PartName="/ppt/ink/ink653.xml" ContentType="application/inkml+xml"/>
  <Override PartName="/ppt/ink/ink654.xml" ContentType="application/inkml+xml"/>
  <Override PartName="/ppt/ink/ink655.xml" ContentType="application/inkml+xml"/>
  <Override PartName="/ppt/ink/ink656.xml" ContentType="application/inkml+xml"/>
  <Override PartName="/ppt/ink/ink657.xml" ContentType="application/inkml+xml"/>
  <Override PartName="/ppt/ink/ink658.xml" ContentType="application/inkml+xml"/>
  <Override PartName="/ppt/ink/ink659.xml" ContentType="application/inkml+xml"/>
  <Override PartName="/ppt/ink/ink660.xml" ContentType="application/inkml+xml"/>
  <Override PartName="/ppt/ink/ink661.xml" ContentType="application/inkml+xml"/>
  <Override PartName="/ppt/ink/ink662.xml" ContentType="application/inkml+xml"/>
  <Override PartName="/ppt/ink/ink663.xml" ContentType="application/inkml+xml"/>
  <Override PartName="/ppt/ink/ink664.xml" ContentType="application/inkml+xml"/>
  <Override PartName="/ppt/ink/ink665.xml" ContentType="application/inkml+xml"/>
  <Override PartName="/ppt/ink/ink666.xml" ContentType="application/inkml+xml"/>
  <Override PartName="/ppt/ink/ink667.xml" ContentType="application/inkml+xml"/>
  <Override PartName="/ppt/ink/ink668.xml" ContentType="application/inkml+xml"/>
  <Override PartName="/ppt/ink/ink669.xml" ContentType="application/inkml+xml"/>
  <Override PartName="/ppt/ink/ink670.xml" ContentType="application/inkml+xml"/>
  <Override PartName="/ppt/ink/ink671.xml" ContentType="application/inkml+xml"/>
  <Override PartName="/ppt/ink/ink672.xml" ContentType="application/inkml+xml"/>
  <Override PartName="/ppt/ink/ink673.xml" ContentType="application/inkml+xml"/>
  <Override PartName="/ppt/ink/ink674.xml" ContentType="application/inkml+xml"/>
  <Override PartName="/ppt/ink/ink675.xml" ContentType="application/inkml+xml"/>
  <Override PartName="/ppt/ink/ink676.xml" ContentType="application/inkml+xml"/>
  <Override PartName="/ppt/ink/ink677.xml" ContentType="application/inkml+xml"/>
  <Override PartName="/ppt/ink/ink678.xml" ContentType="application/inkml+xml"/>
  <Override PartName="/ppt/ink/ink679.xml" ContentType="application/inkml+xml"/>
  <Override PartName="/ppt/ink/ink680.xml" ContentType="application/inkml+xml"/>
  <Override PartName="/ppt/ink/ink681.xml" ContentType="application/inkml+xml"/>
  <Override PartName="/ppt/ink/ink682.xml" ContentType="application/inkml+xml"/>
  <Override PartName="/ppt/ink/ink683.xml" ContentType="application/inkml+xml"/>
  <Override PartName="/ppt/ink/ink684.xml" ContentType="application/inkml+xml"/>
  <Override PartName="/ppt/ink/ink685.xml" ContentType="application/inkml+xml"/>
  <Override PartName="/ppt/ink/ink686.xml" ContentType="application/inkml+xml"/>
  <Override PartName="/ppt/ink/ink687.xml" ContentType="application/inkml+xml"/>
  <Override PartName="/ppt/ink/ink688.xml" ContentType="application/inkml+xml"/>
  <Override PartName="/ppt/ink/ink689.xml" ContentType="application/inkml+xml"/>
  <Override PartName="/ppt/ink/ink690.xml" ContentType="application/inkml+xml"/>
  <Override PartName="/ppt/ink/ink691.xml" ContentType="application/inkml+xml"/>
  <Override PartName="/ppt/ink/ink692.xml" ContentType="application/inkml+xml"/>
  <Override PartName="/ppt/ink/ink693.xml" ContentType="application/inkml+xml"/>
  <Override PartName="/ppt/ink/ink694.xml" ContentType="application/inkml+xml"/>
  <Override PartName="/ppt/ink/ink695.xml" ContentType="application/inkml+xml"/>
  <Override PartName="/ppt/ink/ink696.xml" ContentType="application/inkml+xml"/>
  <Override PartName="/ppt/ink/ink697.xml" ContentType="application/inkml+xml"/>
  <Override PartName="/ppt/ink/ink698.xml" ContentType="application/inkml+xml"/>
  <Override PartName="/ppt/ink/ink699.xml" ContentType="application/inkml+xml"/>
  <Override PartName="/ppt/ink/ink700.xml" ContentType="application/inkml+xml"/>
  <Override PartName="/ppt/ink/ink701.xml" ContentType="application/inkml+xml"/>
  <Override PartName="/ppt/ink/ink702.xml" ContentType="application/inkml+xml"/>
  <Override PartName="/ppt/ink/ink703.xml" ContentType="application/inkml+xml"/>
  <Override PartName="/ppt/ink/ink704.xml" ContentType="application/inkml+xml"/>
  <Override PartName="/ppt/ink/ink705.xml" ContentType="application/inkml+xml"/>
  <Override PartName="/ppt/ink/ink706.xml" ContentType="application/inkml+xml"/>
  <Override PartName="/ppt/ink/ink707.xml" ContentType="application/inkml+xml"/>
  <Override PartName="/ppt/ink/ink708.xml" ContentType="application/inkml+xml"/>
  <Override PartName="/ppt/ink/ink709.xml" ContentType="application/inkml+xml"/>
  <Override PartName="/ppt/ink/ink710.xml" ContentType="application/inkml+xml"/>
  <Override PartName="/ppt/ink/ink711.xml" ContentType="application/inkml+xml"/>
  <Override PartName="/ppt/ink/ink712.xml" ContentType="application/inkml+xml"/>
  <Override PartName="/ppt/ink/ink713.xml" ContentType="application/inkml+xml"/>
  <Override PartName="/ppt/ink/ink714.xml" ContentType="application/inkml+xml"/>
  <Override PartName="/ppt/ink/ink715.xml" ContentType="application/inkml+xml"/>
  <Override PartName="/ppt/ink/ink716.xml" ContentType="application/inkml+xml"/>
  <Override PartName="/ppt/ink/ink717.xml" ContentType="application/inkml+xml"/>
  <Override PartName="/ppt/ink/ink718.xml" ContentType="application/inkml+xml"/>
  <Override PartName="/ppt/ink/ink719.xml" ContentType="application/inkml+xml"/>
  <Override PartName="/ppt/ink/ink720.xml" ContentType="application/inkml+xml"/>
  <Override PartName="/ppt/ink/ink721.xml" ContentType="application/inkml+xml"/>
  <Override PartName="/ppt/ink/ink722.xml" ContentType="application/inkml+xml"/>
  <Override PartName="/ppt/ink/ink723.xml" ContentType="application/inkml+xml"/>
  <Override PartName="/ppt/ink/ink724.xml" ContentType="application/inkml+xml"/>
  <Override PartName="/ppt/ink/ink725.xml" ContentType="application/inkml+xml"/>
  <Override PartName="/ppt/ink/ink726.xml" ContentType="application/inkml+xml"/>
  <Override PartName="/ppt/ink/ink727.xml" ContentType="application/inkml+xml"/>
  <Override PartName="/ppt/ink/ink728.xml" ContentType="application/inkml+xml"/>
  <Override PartName="/ppt/ink/ink729.xml" ContentType="application/inkml+xml"/>
  <Override PartName="/ppt/ink/ink730.xml" ContentType="application/inkml+xml"/>
  <Override PartName="/ppt/ink/ink731.xml" ContentType="application/inkml+xml"/>
  <Override PartName="/ppt/ink/ink732.xml" ContentType="application/inkml+xml"/>
  <Override PartName="/ppt/ink/ink733.xml" ContentType="application/inkml+xml"/>
  <Override PartName="/ppt/ink/ink734.xml" ContentType="application/inkml+xml"/>
  <Override PartName="/ppt/ink/ink735.xml" ContentType="application/inkml+xml"/>
  <Override PartName="/ppt/ink/ink736.xml" ContentType="application/inkml+xml"/>
  <Override PartName="/ppt/ink/ink737.xml" ContentType="application/inkml+xml"/>
  <Override PartName="/ppt/ink/ink738.xml" ContentType="application/inkml+xml"/>
  <Override PartName="/ppt/ink/ink739.xml" ContentType="application/inkml+xml"/>
  <Override PartName="/ppt/ink/ink740.xml" ContentType="application/inkml+xml"/>
  <Override PartName="/ppt/ink/ink741.xml" ContentType="application/inkml+xml"/>
  <Override PartName="/ppt/ink/ink742.xml" ContentType="application/inkml+xml"/>
  <Override PartName="/ppt/ink/ink743.xml" ContentType="application/inkml+xml"/>
  <Override PartName="/ppt/ink/ink744.xml" ContentType="application/inkml+xml"/>
  <Override PartName="/ppt/ink/ink745.xml" ContentType="application/inkml+xml"/>
  <Override PartName="/ppt/ink/ink746.xml" ContentType="application/inkml+xml"/>
  <Override PartName="/ppt/ink/ink747.xml" ContentType="application/inkml+xml"/>
  <Override PartName="/ppt/ink/ink748.xml" ContentType="application/inkml+xml"/>
  <Override PartName="/ppt/ink/ink749.xml" ContentType="application/inkml+xml"/>
  <Override PartName="/ppt/ink/ink750.xml" ContentType="application/inkml+xml"/>
  <Override PartName="/ppt/ink/ink751.xml" ContentType="application/inkml+xml"/>
  <Override PartName="/ppt/ink/ink752.xml" ContentType="application/inkml+xml"/>
  <Override PartName="/ppt/ink/ink753.xml" ContentType="application/inkml+xml"/>
  <Override PartName="/ppt/ink/ink754.xml" ContentType="application/inkml+xml"/>
  <Override PartName="/ppt/ink/ink755.xml" ContentType="application/inkml+xml"/>
  <Override PartName="/ppt/ink/ink756.xml" ContentType="application/inkml+xml"/>
  <Override PartName="/ppt/ink/ink757.xml" ContentType="application/inkml+xml"/>
  <Override PartName="/ppt/ink/ink758.xml" ContentType="application/inkml+xml"/>
  <Override PartName="/ppt/ink/ink759.xml" ContentType="application/inkml+xml"/>
  <Override PartName="/ppt/ink/ink760.xml" ContentType="application/inkml+xml"/>
  <Override PartName="/ppt/ink/ink761.xml" ContentType="application/inkml+xml"/>
  <Override PartName="/ppt/ink/ink762.xml" ContentType="application/inkml+xml"/>
  <Override PartName="/ppt/ink/ink763.xml" ContentType="application/inkml+xml"/>
  <Override PartName="/ppt/ink/ink764.xml" ContentType="application/inkml+xml"/>
  <Override PartName="/ppt/ink/ink765.xml" ContentType="application/inkml+xml"/>
  <Override PartName="/ppt/ink/ink766.xml" ContentType="application/inkml+xml"/>
  <Override PartName="/ppt/ink/ink767.xml" ContentType="application/inkml+xml"/>
  <Override PartName="/ppt/ink/ink768.xml" ContentType="application/inkml+xml"/>
  <Override PartName="/ppt/ink/ink769.xml" ContentType="application/inkml+xml"/>
  <Override PartName="/ppt/ink/ink770.xml" ContentType="application/inkml+xml"/>
  <Override PartName="/ppt/ink/ink771.xml" ContentType="application/inkml+xml"/>
  <Override PartName="/ppt/ink/ink772.xml" ContentType="application/inkml+xml"/>
  <Override PartName="/ppt/ink/ink773.xml" ContentType="application/inkml+xml"/>
  <Override PartName="/ppt/ink/ink774.xml" ContentType="application/inkml+xml"/>
  <Override PartName="/ppt/ink/ink775.xml" ContentType="application/inkml+xml"/>
  <Override PartName="/ppt/ink/ink776.xml" ContentType="application/inkml+xml"/>
  <Override PartName="/ppt/ink/ink777.xml" ContentType="application/inkml+xml"/>
  <Override PartName="/ppt/ink/ink778.xml" ContentType="application/inkml+xml"/>
  <Override PartName="/ppt/ink/ink779.xml" ContentType="application/inkml+xml"/>
  <Override PartName="/ppt/ink/ink780.xml" ContentType="application/inkml+xml"/>
  <Override PartName="/ppt/ink/ink781.xml" ContentType="application/inkml+xml"/>
  <Override PartName="/ppt/ink/ink782.xml" ContentType="application/inkml+xml"/>
  <Override PartName="/ppt/ink/ink783.xml" ContentType="application/inkml+xml"/>
  <Override PartName="/ppt/ink/ink784.xml" ContentType="application/inkml+xml"/>
  <Override PartName="/ppt/ink/ink785.xml" ContentType="application/inkml+xml"/>
  <Override PartName="/ppt/ink/ink786.xml" ContentType="application/inkml+xml"/>
  <Override PartName="/ppt/ink/ink787.xml" ContentType="application/inkml+xml"/>
  <Override PartName="/ppt/ink/ink788.xml" ContentType="application/inkml+xml"/>
  <Override PartName="/ppt/ink/ink789.xml" ContentType="application/inkml+xml"/>
  <Override PartName="/ppt/ink/ink790.xml" ContentType="application/inkml+xml"/>
  <Override PartName="/ppt/ink/ink791.xml" ContentType="application/inkml+xml"/>
  <Override PartName="/ppt/ink/ink792.xml" ContentType="application/inkml+xml"/>
  <Override PartName="/ppt/ink/ink793.xml" ContentType="application/inkml+xml"/>
  <Override PartName="/ppt/ink/ink794.xml" ContentType="application/inkml+xml"/>
  <Override PartName="/ppt/ink/ink795.xml" ContentType="application/inkml+xml"/>
  <Override PartName="/ppt/ink/ink796.xml" ContentType="application/inkml+xml"/>
  <Override PartName="/ppt/ink/ink797.xml" ContentType="application/inkml+xml"/>
  <Override PartName="/ppt/ink/ink798.xml" ContentType="application/inkml+xml"/>
  <Override PartName="/ppt/ink/ink799.xml" ContentType="application/inkml+xml"/>
  <Override PartName="/ppt/ink/ink800.xml" ContentType="application/inkml+xml"/>
  <Override PartName="/ppt/ink/ink801.xml" ContentType="application/inkml+xml"/>
  <Override PartName="/ppt/ink/ink802.xml" ContentType="application/inkml+xml"/>
  <Override PartName="/ppt/ink/ink803.xml" ContentType="application/inkml+xml"/>
  <Override PartName="/ppt/ink/ink804.xml" ContentType="application/inkml+xml"/>
  <Override PartName="/ppt/ink/ink805.xml" ContentType="application/inkml+xml"/>
  <Override PartName="/ppt/ink/ink806.xml" ContentType="application/inkml+xml"/>
  <Override PartName="/ppt/ink/ink807.xml" ContentType="application/inkml+xml"/>
  <Override PartName="/ppt/ink/ink808.xml" ContentType="application/inkml+xml"/>
  <Override PartName="/ppt/ink/ink809.xml" ContentType="application/inkml+xml"/>
  <Override PartName="/ppt/ink/ink810.xml" ContentType="application/inkml+xml"/>
  <Override PartName="/ppt/ink/ink811.xml" ContentType="application/inkml+xml"/>
  <Override PartName="/ppt/ink/ink812.xml" ContentType="application/inkml+xml"/>
  <Override PartName="/ppt/ink/ink813.xml" ContentType="application/inkml+xml"/>
  <Override PartName="/ppt/ink/ink814.xml" ContentType="application/inkml+xml"/>
  <Override PartName="/ppt/ink/ink815.xml" ContentType="application/inkml+xml"/>
  <Override PartName="/ppt/ink/ink816.xml" ContentType="application/inkml+xml"/>
  <Override PartName="/ppt/ink/ink817.xml" ContentType="application/inkml+xml"/>
  <Override PartName="/ppt/ink/ink818.xml" ContentType="application/inkml+xml"/>
  <Override PartName="/ppt/ink/ink819.xml" ContentType="application/inkml+xml"/>
  <Override PartName="/ppt/ink/ink820.xml" ContentType="application/inkml+xml"/>
  <Override PartName="/ppt/ink/ink821.xml" ContentType="application/inkml+xml"/>
  <Override PartName="/ppt/ink/ink822.xml" ContentType="application/inkml+xml"/>
  <Override PartName="/ppt/ink/ink823.xml" ContentType="application/inkml+xml"/>
  <Override PartName="/ppt/ink/ink824.xml" ContentType="application/inkml+xml"/>
  <Override PartName="/ppt/ink/ink825.xml" ContentType="application/inkml+xml"/>
  <Override PartName="/ppt/ink/ink826.xml" ContentType="application/inkml+xml"/>
  <Override PartName="/ppt/ink/ink827.xml" ContentType="application/inkml+xml"/>
  <Override PartName="/ppt/ink/ink828.xml" ContentType="application/inkml+xml"/>
  <Override PartName="/ppt/ink/ink829.xml" ContentType="application/inkml+xml"/>
  <Override PartName="/ppt/ink/ink830.xml" ContentType="application/inkml+xml"/>
  <Override PartName="/ppt/ink/ink831.xml" ContentType="application/inkml+xml"/>
  <Override PartName="/ppt/ink/ink832.xml" ContentType="application/inkml+xml"/>
  <Override PartName="/ppt/ink/ink833.xml" ContentType="application/inkml+xml"/>
  <Override PartName="/ppt/ink/ink834.xml" ContentType="application/inkml+xml"/>
  <Override PartName="/ppt/ink/ink835.xml" ContentType="application/inkml+xml"/>
  <Override PartName="/ppt/ink/ink836.xml" ContentType="application/inkml+xml"/>
  <Override PartName="/ppt/ink/ink837.xml" ContentType="application/inkml+xml"/>
  <Override PartName="/ppt/ink/ink838.xml" ContentType="application/inkml+xml"/>
  <Override PartName="/ppt/ink/ink839.xml" ContentType="application/inkml+xml"/>
  <Override PartName="/ppt/ink/ink840.xml" ContentType="application/inkml+xml"/>
  <Override PartName="/ppt/ink/ink841.xml" ContentType="application/inkml+xml"/>
  <Override PartName="/ppt/ink/ink842.xml" ContentType="application/inkml+xml"/>
  <Override PartName="/ppt/ink/ink843.xml" ContentType="application/inkml+xml"/>
  <Override PartName="/ppt/ink/ink844.xml" ContentType="application/inkml+xml"/>
  <Override PartName="/ppt/ink/ink845.xml" ContentType="application/inkml+xml"/>
  <Override PartName="/ppt/ink/ink846.xml" ContentType="application/inkml+xml"/>
  <Override PartName="/ppt/ink/ink847.xml" ContentType="application/inkml+xml"/>
  <Override PartName="/ppt/ink/ink848.xml" ContentType="application/inkml+xml"/>
  <Override PartName="/ppt/ink/ink849.xml" ContentType="application/inkml+xml"/>
  <Override PartName="/ppt/ink/ink850.xml" ContentType="application/inkml+xml"/>
  <Override PartName="/ppt/ink/ink851.xml" ContentType="application/inkml+xml"/>
  <Override PartName="/ppt/ink/ink852.xml" ContentType="application/inkml+xml"/>
  <Override PartName="/ppt/ink/ink853.xml" ContentType="application/inkml+xml"/>
  <Override PartName="/ppt/ink/ink854.xml" ContentType="application/inkml+xml"/>
  <Override PartName="/ppt/ink/ink855.xml" ContentType="application/inkml+xml"/>
  <Override PartName="/ppt/ink/ink856.xml" ContentType="application/inkml+xml"/>
  <Override PartName="/ppt/ink/ink857.xml" ContentType="application/inkml+xml"/>
  <Override PartName="/ppt/ink/ink858.xml" ContentType="application/inkml+xml"/>
  <Override PartName="/ppt/ink/ink859.xml" ContentType="application/inkml+xml"/>
  <Override PartName="/ppt/ink/ink860.xml" ContentType="application/inkml+xml"/>
  <Override PartName="/ppt/ink/ink861.xml" ContentType="application/inkml+xml"/>
  <Override PartName="/ppt/ink/ink862.xml" ContentType="application/inkml+xml"/>
  <Override PartName="/ppt/ink/ink863.xml" ContentType="application/inkml+xml"/>
  <Override PartName="/ppt/ink/ink864.xml" ContentType="application/inkml+xml"/>
  <Override PartName="/ppt/ink/ink865.xml" ContentType="application/inkml+xml"/>
  <Override PartName="/ppt/ink/ink866.xml" ContentType="application/inkml+xml"/>
  <Override PartName="/ppt/ink/ink867.xml" ContentType="application/inkml+xml"/>
  <Override PartName="/ppt/ink/ink868.xml" ContentType="application/inkml+xml"/>
  <Override PartName="/ppt/ink/ink869.xml" ContentType="application/inkml+xml"/>
  <Override PartName="/ppt/ink/ink870.xml" ContentType="application/inkml+xml"/>
  <Override PartName="/ppt/ink/ink871.xml" ContentType="application/inkml+xml"/>
  <Override PartName="/ppt/ink/ink872.xml" ContentType="application/inkml+xml"/>
  <Override PartName="/ppt/ink/ink873.xml" ContentType="application/inkml+xml"/>
  <Override PartName="/ppt/ink/ink874.xml" ContentType="application/inkml+xml"/>
  <Override PartName="/ppt/ink/ink875.xml" ContentType="application/inkml+xml"/>
  <Override PartName="/ppt/ink/ink876.xml" ContentType="application/inkml+xml"/>
  <Override PartName="/ppt/ink/ink877.xml" ContentType="application/inkml+xml"/>
  <Override PartName="/ppt/ink/ink878.xml" ContentType="application/inkml+xml"/>
  <Override PartName="/ppt/ink/ink879.xml" ContentType="application/inkml+xml"/>
  <Override PartName="/ppt/ink/ink880.xml" ContentType="application/inkml+xml"/>
  <Override PartName="/ppt/ink/ink881.xml" ContentType="application/inkml+xml"/>
  <Override PartName="/ppt/ink/ink882.xml" ContentType="application/inkml+xml"/>
  <Override PartName="/ppt/ink/ink883.xml" ContentType="application/inkml+xml"/>
  <Override PartName="/ppt/ink/ink884.xml" ContentType="application/inkml+xml"/>
  <Override PartName="/ppt/ink/ink885.xml" ContentType="application/inkml+xml"/>
  <Override PartName="/ppt/ink/ink886.xml" ContentType="application/inkml+xml"/>
  <Override PartName="/ppt/ink/ink887.xml" ContentType="application/inkml+xml"/>
  <Override PartName="/ppt/ink/ink888.xml" ContentType="application/inkml+xml"/>
  <Override PartName="/ppt/ink/ink889.xml" ContentType="application/inkml+xml"/>
  <Override PartName="/ppt/ink/ink890.xml" ContentType="application/inkml+xml"/>
  <Override PartName="/ppt/ink/ink891.xml" ContentType="application/inkml+xml"/>
  <Override PartName="/ppt/ink/ink892.xml" ContentType="application/inkml+xml"/>
  <Override PartName="/ppt/ink/ink893.xml" ContentType="application/inkml+xml"/>
  <Override PartName="/ppt/ink/ink894.xml" ContentType="application/inkml+xml"/>
  <Override PartName="/ppt/ink/ink895.xml" ContentType="application/inkml+xml"/>
  <Override PartName="/ppt/ink/ink896.xml" ContentType="application/inkml+xml"/>
  <Override PartName="/ppt/ink/ink897.xml" ContentType="application/inkml+xml"/>
  <Override PartName="/ppt/ink/ink898.xml" ContentType="application/inkml+xml"/>
  <Override PartName="/ppt/ink/ink899.xml" ContentType="application/inkml+xml"/>
  <Override PartName="/ppt/ink/ink900.xml" ContentType="application/inkml+xml"/>
  <Override PartName="/ppt/ink/ink901.xml" ContentType="application/inkml+xml"/>
  <Override PartName="/ppt/ink/ink902.xml" ContentType="application/inkml+xml"/>
  <Override PartName="/ppt/ink/ink903.xml" ContentType="application/inkml+xml"/>
  <Override PartName="/ppt/ink/ink904.xml" ContentType="application/inkml+xml"/>
  <Override PartName="/ppt/ink/ink905.xml" ContentType="application/inkml+xml"/>
  <Override PartName="/ppt/ink/ink906.xml" ContentType="application/inkml+xml"/>
  <Override PartName="/ppt/ink/ink907.xml" ContentType="application/inkml+xml"/>
  <Override PartName="/ppt/ink/ink908.xml" ContentType="application/inkml+xml"/>
  <Override PartName="/ppt/ink/ink909.xml" ContentType="application/inkml+xml"/>
  <Override PartName="/ppt/ink/ink910.xml" ContentType="application/inkml+xml"/>
  <Override PartName="/ppt/ink/ink911.xml" ContentType="application/inkml+xml"/>
  <Override PartName="/ppt/ink/ink912.xml" ContentType="application/inkml+xml"/>
  <Override PartName="/ppt/ink/ink913.xml" ContentType="application/inkml+xml"/>
  <Override PartName="/ppt/ink/ink914.xml" ContentType="application/inkml+xml"/>
  <Override PartName="/ppt/ink/ink915.xml" ContentType="application/inkml+xml"/>
  <Override PartName="/ppt/ink/ink916.xml" ContentType="application/inkml+xml"/>
  <Override PartName="/ppt/ink/ink917.xml" ContentType="application/inkml+xml"/>
  <Override PartName="/ppt/ink/ink918.xml" ContentType="application/inkml+xml"/>
  <Override PartName="/ppt/ink/ink919.xml" ContentType="application/inkml+xml"/>
  <Override PartName="/ppt/ink/ink920.xml" ContentType="application/inkml+xml"/>
  <Override PartName="/ppt/ink/ink921.xml" ContentType="application/inkml+xml"/>
  <Override PartName="/ppt/ink/ink922.xml" ContentType="application/inkml+xml"/>
  <Override PartName="/ppt/ink/ink923.xml" ContentType="application/inkml+xml"/>
  <Override PartName="/ppt/ink/ink924.xml" ContentType="application/inkml+xml"/>
  <Override PartName="/ppt/ink/ink925.xml" ContentType="application/inkml+xml"/>
  <Override PartName="/ppt/ink/ink926.xml" ContentType="application/inkml+xml"/>
  <Override PartName="/ppt/ink/ink927.xml" ContentType="application/inkml+xml"/>
  <Override PartName="/ppt/ink/ink928.xml" ContentType="application/inkml+xml"/>
  <Override PartName="/ppt/ink/ink929.xml" ContentType="application/inkml+xml"/>
  <Override PartName="/ppt/ink/ink930.xml" ContentType="application/inkml+xml"/>
  <Override PartName="/ppt/ink/ink931.xml" ContentType="application/inkml+xml"/>
  <Override PartName="/ppt/ink/ink932.xml" ContentType="application/inkml+xml"/>
  <Override PartName="/ppt/ink/ink933.xml" ContentType="application/inkml+xml"/>
  <Override PartName="/ppt/ink/ink934.xml" ContentType="application/inkml+xml"/>
  <Override PartName="/ppt/ink/ink935.xml" ContentType="application/inkml+xml"/>
  <Override PartName="/ppt/ink/ink936.xml" ContentType="application/inkml+xml"/>
  <Override PartName="/ppt/ink/ink937.xml" ContentType="application/inkml+xml"/>
  <Override PartName="/ppt/ink/ink938.xml" ContentType="application/inkml+xml"/>
  <Override PartName="/ppt/ink/ink939.xml" ContentType="application/inkml+xml"/>
  <Override PartName="/ppt/ink/ink940.xml" ContentType="application/inkml+xml"/>
  <Override PartName="/ppt/ink/ink941.xml" ContentType="application/inkml+xml"/>
  <Override PartName="/ppt/ink/ink942.xml" ContentType="application/inkml+xml"/>
  <Override PartName="/ppt/ink/ink943.xml" ContentType="application/inkml+xml"/>
  <Override PartName="/ppt/ink/ink944.xml" ContentType="application/inkml+xml"/>
  <Override PartName="/ppt/ink/ink945.xml" ContentType="application/inkml+xml"/>
  <Override PartName="/ppt/ink/ink946.xml" ContentType="application/inkml+xml"/>
  <Override PartName="/ppt/ink/ink947.xml" ContentType="application/inkml+xml"/>
  <Override PartName="/ppt/ink/ink948.xml" ContentType="application/inkml+xml"/>
  <Override PartName="/ppt/ink/ink949.xml" ContentType="application/inkml+xml"/>
  <Override PartName="/ppt/ink/ink950.xml" ContentType="application/inkml+xml"/>
  <Override PartName="/ppt/ink/ink951.xml" ContentType="application/inkml+xml"/>
  <Override PartName="/ppt/ink/ink952.xml" ContentType="application/inkml+xml"/>
  <Override PartName="/ppt/ink/ink953.xml" ContentType="application/inkml+xml"/>
  <Override PartName="/ppt/ink/ink954.xml" ContentType="application/inkml+xml"/>
  <Override PartName="/ppt/ink/ink955.xml" ContentType="application/inkml+xml"/>
  <Override PartName="/ppt/ink/ink956.xml" ContentType="application/inkml+xml"/>
  <Override PartName="/ppt/ink/ink957.xml" ContentType="application/inkml+xml"/>
  <Override PartName="/ppt/ink/ink958.xml" ContentType="application/inkml+xml"/>
  <Override PartName="/ppt/ink/ink959.xml" ContentType="application/inkml+xml"/>
  <Override PartName="/ppt/ink/ink960.xml" ContentType="application/inkml+xml"/>
  <Override PartName="/ppt/ink/ink961.xml" ContentType="application/inkml+xml"/>
  <Override PartName="/ppt/ink/ink962.xml" ContentType="application/inkml+xml"/>
  <Override PartName="/ppt/ink/ink963.xml" ContentType="application/inkml+xml"/>
  <Override PartName="/ppt/ink/ink964.xml" ContentType="application/inkml+xml"/>
  <Override PartName="/ppt/ink/ink965.xml" ContentType="application/inkml+xml"/>
  <Override PartName="/ppt/ink/ink966.xml" ContentType="application/inkml+xml"/>
  <Override PartName="/ppt/ink/ink967.xml" ContentType="application/inkml+xml"/>
  <Override PartName="/ppt/ink/ink968.xml" ContentType="application/inkml+xml"/>
  <Override PartName="/ppt/ink/ink969.xml" ContentType="application/inkml+xml"/>
  <Override PartName="/ppt/ink/ink970.xml" ContentType="application/inkml+xml"/>
  <Override PartName="/ppt/ink/ink971.xml" ContentType="application/inkml+xml"/>
  <Override PartName="/ppt/ink/ink972.xml" ContentType="application/inkml+xml"/>
  <Override PartName="/ppt/ink/ink973.xml" ContentType="application/inkml+xml"/>
  <Override PartName="/ppt/ink/ink974.xml" ContentType="application/inkml+xml"/>
  <Override PartName="/ppt/ink/ink975.xml" ContentType="application/inkml+xml"/>
  <Override PartName="/ppt/ink/ink976.xml" ContentType="application/inkml+xml"/>
  <Override PartName="/ppt/ink/ink977.xml" ContentType="application/inkml+xml"/>
  <Override PartName="/ppt/ink/ink978.xml" ContentType="application/inkml+xml"/>
  <Override PartName="/ppt/ink/ink979.xml" ContentType="application/inkml+xml"/>
  <Override PartName="/ppt/ink/ink980.xml" ContentType="application/inkml+xml"/>
  <Override PartName="/ppt/ink/ink981.xml" ContentType="application/inkml+xml"/>
  <Override PartName="/ppt/ink/ink982.xml" ContentType="application/inkml+xml"/>
  <Override PartName="/ppt/ink/ink983.xml" ContentType="application/inkml+xml"/>
  <Override PartName="/ppt/ink/ink984.xml" ContentType="application/inkml+xml"/>
  <Override PartName="/ppt/ink/ink985.xml" ContentType="application/inkml+xml"/>
  <Override PartName="/ppt/ink/ink986.xml" ContentType="application/inkml+xml"/>
  <Override PartName="/ppt/ink/ink987.xml" ContentType="application/inkml+xml"/>
  <Override PartName="/ppt/ink/ink988.xml" ContentType="application/inkml+xml"/>
  <Override PartName="/ppt/ink/ink989.xml" ContentType="application/inkml+xml"/>
  <Override PartName="/ppt/ink/ink990.xml" ContentType="application/inkml+xml"/>
  <Override PartName="/ppt/ink/ink991.xml" ContentType="application/inkml+xml"/>
  <Override PartName="/ppt/ink/ink992.xml" ContentType="application/inkml+xml"/>
  <Override PartName="/ppt/ink/ink993.xml" ContentType="application/inkml+xml"/>
  <Override PartName="/ppt/ink/ink994.xml" ContentType="application/inkml+xml"/>
  <Override PartName="/ppt/ink/ink995.xml" ContentType="application/inkml+xml"/>
  <Override PartName="/ppt/ink/ink996.xml" ContentType="application/inkml+xml"/>
  <Override PartName="/ppt/ink/ink997.xml" ContentType="application/inkml+xml"/>
  <Override PartName="/ppt/ink/ink998.xml" ContentType="application/inkml+xml"/>
  <Override PartName="/ppt/ink/ink999.xml" ContentType="application/inkml+xml"/>
  <Override PartName="/ppt/ink/ink1000.xml" ContentType="application/inkml+xml"/>
  <Override PartName="/ppt/ink/ink1001.xml" ContentType="application/inkml+xml"/>
  <Override PartName="/ppt/ink/ink1002.xml" ContentType="application/inkml+xml"/>
  <Override PartName="/ppt/ink/ink1003.xml" ContentType="application/inkml+xml"/>
  <Override PartName="/ppt/ink/ink1004.xml" ContentType="application/inkml+xml"/>
  <Override PartName="/ppt/ink/ink1005.xml" ContentType="application/inkml+xml"/>
  <Override PartName="/ppt/ink/ink1006.xml" ContentType="application/inkml+xml"/>
  <Override PartName="/ppt/ink/ink1007.xml" ContentType="application/inkml+xml"/>
  <Override PartName="/ppt/ink/ink1008.xml" ContentType="application/inkml+xml"/>
  <Override PartName="/ppt/ink/ink1009.xml" ContentType="application/inkml+xml"/>
  <Override PartName="/ppt/ink/ink1010.xml" ContentType="application/inkml+xml"/>
  <Override PartName="/ppt/ink/ink1011.xml" ContentType="application/inkml+xml"/>
  <Override PartName="/ppt/ink/ink1012.xml" ContentType="application/inkml+xml"/>
  <Override PartName="/ppt/ink/ink1013.xml" ContentType="application/inkml+xml"/>
  <Override PartName="/ppt/ink/ink1014.xml" ContentType="application/inkml+xml"/>
  <Override PartName="/ppt/ink/ink1015.xml" ContentType="application/inkml+xml"/>
  <Override PartName="/ppt/ink/ink1016.xml" ContentType="application/inkml+xml"/>
  <Override PartName="/ppt/ink/ink1017.xml" ContentType="application/inkml+xml"/>
  <Override PartName="/ppt/ink/ink1018.xml" ContentType="application/inkml+xml"/>
  <Override PartName="/ppt/ink/ink1019.xml" ContentType="application/inkml+xml"/>
  <Override PartName="/ppt/ink/ink1020.xml" ContentType="application/inkml+xml"/>
  <Override PartName="/ppt/ink/ink1021.xml" ContentType="application/inkml+xml"/>
  <Override PartName="/ppt/ink/ink1022.xml" ContentType="application/inkml+xml"/>
  <Override PartName="/ppt/ink/ink1023.xml" ContentType="application/inkml+xml"/>
  <Override PartName="/ppt/ink/ink1024.xml" ContentType="application/inkml+xml"/>
  <Override PartName="/ppt/ink/ink1025.xml" ContentType="application/inkml+xml"/>
  <Override PartName="/ppt/ink/ink1026.xml" ContentType="application/inkml+xml"/>
  <Override PartName="/ppt/ink/ink1027.xml" ContentType="application/inkml+xml"/>
  <Override PartName="/ppt/ink/ink1028.xml" ContentType="application/inkml+xml"/>
  <Override PartName="/ppt/ink/ink1029.xml" ContentType="application/inkml+xml"/>
  <Override PartName="/ppt/ink/ink1030.xml" ContentType="application/inkml+xml"/>
  <Override PartName="/ppt/ink/ink1031.xml" ContentType="application/inkml+xml"/>
  <Override PartName="/ppt/ink/ink1032.xml" ContentType="application/inkml+xml"/>
  <Override PartName="/ppt/ink/ink1033.xml" ContentType="application/inkml+xml"/>
  <Override PartName="/ppt/ink/ink1034.xml" ContentType="application/inkml+xml"/>
  <Override PartName="/ppt/ink/ink1035.xml" ContentType="application/inkml+xml"/>
  <Override PartName="/ppt/ink/ink1036.xml" ContentType="application/inkml+xml"/>
  <Override PartName="/ppt/ink/ink1037.xml" ContentType="application/inkml+xml"/>
  <Override PartName="/ppt/ink/ink1038.xml" ContentType="application/inkml+xml"/>
  <Override PartName="/ppt/ink/ink1039.xml" ContentType="application/inkml+xml"/>
  <Override PartName="/ppt/ink/ink1040.xml" ContentType="application/inkml+xml"/>
  <Override PartName="/ppt/ink/ink1041.xml" ContentType="application/inkml+xml"/>
  <Override PartName="/ppt/ink/ink1042.xml" ContentType="application/inkml+xml"/>
  <Override PartName="/ppt/ink/ink1043.xml" ContentType="application/inkml+xml"/>
  <Override PartName="/ppt/ink/ink1044.xml" ContentType="application/inkml+xml"/>
  <Override PartName="/ppt/ink/ink1045.xml" ContentType="application/inkml+xml"/>
  <Override PartName="/ppt/ink/ink1046.xml" ContentType="application/inkml+xml"/>
  <Override PartName="/ppt/ink/ink1047.xml" ContentType="application/inkml+xml"/>
  <Override PartName="/ppt/ink/ink1048.xml" ContentType="application/inkml+xml"/>
  <Override PartName="/ppt/ink/ink1049.xml" ContentType="application/inkml+xml"/>
  <Override PartName="/ppt/ink/ink1050.xml" ContentType="application/inkml+xml"/>
  <Override PartName="/ppt/ink/ink105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64" r:id="rId1"/>
  </p:sldMasterIdLst>
  <p:notesMasterIdLst>
    <p:notesMasterId r:id="rId17"/>
  </p:notesMasterIdLst>
  <p:handoutMasterIdLst>
    <p:handoutMasterId r:id="rId18"/>
  </p:handout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Open Sans" panose="020B0606030504020204" pitchFamily="34" charset="0"/>
      <p:regular r:id="rId23"/>
      <p:bold r:id="rId24"/>
      <p:italic r:id="rId25"/>
      <p:boldItalic r:id="rId26"/>
    </p:embeddedFont>
    <p:embeddedFont>
      <p:font typeface="Roboto" panose="02000000000000000000" pitchFamily="2" charset="0"/>
      <p:regular r:id="rId27"/>
      <p:bold r:id="rId28"/>
      <p:italic r:id="rId29"/>
      <p:boldItalic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101D26"/>
    <a:srgbClr val="FFFFFF"/>
    <a:srgbClr val="151B28"/>
    <a:srgbClr val="111F2A"/>
    <a:srgbClr val="101E29"/>
    <a:srgbClr val="29415B"/>
    <a:srgbClr val="003366"/>
    <a:srgbClr val="F8F8F8"/>
    <a:srgbClr val="48647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158" autoAdjust="0"/>
    <p:restoredTop sz="95297" autoAdjust="0"/>
  </p:normalViewPr>
  <p:slideViewPr>
    <p:cSldViewPr>
      <p:cViewPr varScale="1">
        <p:scale>
          <a:sx n="141" d="100"/>
          <a:sy n="141" d="100"/>
        </p:scale>
        <p:origin x="158" y="101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6" d="100"/>
          <a:sy n="66" d="100"/>
        </p:scale>
        <p:origin x="2280" y="5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7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44F40D0-8805-418F-9372-244023064C0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E2670B0-78CB-40F6-BA14-D56642C613C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F43FE1-07D7-45A9-A761-1F7D5C28CDDD}" type="datetimeFigureOut">
              <a:rPr lang="en-US" smtClean="0"/>
              <a:t>Oct 07, 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51FAAC-9B07-49A2-9108-48B2E801ECB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4BC2C6-A96C-4376-AB19-007EE4BD719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288197-EDCE-420F-859F-8D548881D7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0434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0:39:34.87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57 12022,'0'0'3070,"4"-3"-2918,4-1 48,0 0-1,1 0 1,-1 1 0,1 0-1,0 1 1,-1-1-1,1 2 1,11-2-1,83-3 685,-72 5-602,475 1 1101,-225 3-779,-209-3-579,386-12 401,133 2 243,-373 12-508,39-4-52,271 4 275,-362 11-361,42 1 90,854-14 410,-1045 0-516,-8-1-10,0 0-1,1 1 1,-1 1 0,0 0-1,0 0 1,0 1 0,0 0-1,-1 0 1,13 5 0,-20-6-82,0 0 0,1 0 0,-1 0 0,0 0-1,0 0 1,0 0 0,0 0 0,0 0 0,0 1 0,0-1 0,0 0 0,0 1 0,-1-1 0,1 1 0,-1-1 0,1 1 0,-1-1 0,1 1 0,-1 2 0,0 11-4921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0:20:21.4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185 13 3009,'0'0'2610,"0"0"-329,-21-2 2,-1-1-1448,-109-4 4453,130 7-5266,1 0 0,0 0 0,-1 0 0,1 0 0,-1 0 0,1 0 0,0 0 0,-1 0 0,1 0 0,-1 0 0,1 1 0,0-1 0,-1 0 0,1 0 0,0 1-1,-1-1 1,1 0 0,0 0 0,-1 1 0,1-1 0,0 0 0,0 1 0,-1-1 0,1 0 0,0 1 0,0-1 0,-1 0 0,1 1 0,0-1 0,0 1 0,0-1 0,0 1 0,1 18 708,14 18 61,0-16-777,33 36 0,-31-38-3,-1 0 0,19 30 1,-29-40-14,0 1 1,-1 0 0,-1 1-1,1-1 1,-2 1-1,1 0 1,-1 0-1,-1 0 1,0 0-1,-1 0 1,0 0 0,-1 23-1,-1-31-26,0 0-1,0 0 0,-1 0 1,1 0-1,-1 0 1,1 0-1,-1-1 1,0 1-1,0-1 1,0 1-1,0-1 0,-1 0 1,1 0-1,-1 1 1,1-2-1,-1 1 1,0 0-1,0-1 1,0 1-1,0-1 0,0 0 1,0 0-1,0 0 1,0 0-1,0 0 1,-7 0-1,7-1-116,-1 1 0,0-1 0,1 0 0,-1 0 0,0 0 1,0-1-1,1 1 0,-1-1 0,0 0 0,-6-2 0,9 2-130,-1 0 0,0 0 1,0 0-1,1 0 0,-1 0 1,1 0-1,-1-1 0,1 1 0,-1-1 1,1 1-1,0-1 0,0 1 1,0-1-1,0 0 0,0 1 0,0-1 1,0 0-1,0 0 0,1 0 1,-2-3-1,0-13-6664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0:48:20.1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1 121 4594,'0'0'5797,"9"17"-4775,32 53-446,-39-65-554,1 0-1,0-1 0,1 0 0,-1 0 1,1 0-1,-1 0 0,1 0 0,1-1 1,-1 0-1,0 1 0,1-2 0,-1 1 1,1 0-1,0-1 0,5 2 0,-5-3-15,-1 0-1,1-1 0,-1 1 0,1-1 0,-1 0 0,1 0 0,0 0 0,-1 0 0,1-1 0,-1 0 0,1 0 0,-1 0 0,0-1 0,7-2 1,-5 0 13,1 1 1,-1-1 0,0 0 0,0-1-1,0 0 1,-1 0 0,1 0 0,-1 0-1,-1-1 1,1 0 0,-1 0 0,0 0-1,0 0 1,0-1 0,-1 1 0,0-1-1,-1 0 1,1 0 0,1-9 0,-4 11 118,1 1 0,0 0 0,-1-1 0,0 1 1,0-1-1,0 1 0,-1-1 0,0 1 1,0-1-1,0 1 0,0 0 0,0-1 0,-1 1 1,0 0-1,0 0 0,0 0 0,0 0 1,-5-4-1,3 3 64,-1 0 0,0 1 1,0 0-1,-1 0 0,1 1 0,-1 0 1,0-1-1,0 2 0,0-1 0,0 1 1,0 0-1,-8-2 0,-2 1 187,0 1 0,-1 1-1,1 0 1,-21 1 0,10 1-252,26-1-147,0 0 0,1 0 0,-1 0-1,0 0 1,0 0 0,1 0 0,-1 0 0,0 0-1,1 0 1,-1 0 0,0 1 0,1-1-1,-1 0 1,0 0 0,1 1 0,-1-1 0,1 1-1,-1-1 1,0 0 0,1 1 0,-1-1 0,1 1-1,-1-1 1,1 1 0,0-1 0,-1 1 0,1 0-1,-1-1 1,1 1 0,0 0 0,0-1-1,-1 2 1,1-1-165,0 0-1,0 0 1,0 0-1,0 0 0,0 0 1,1 0-1,-1 0 1,0 0-1,1 0 1,-1 0-1,1 0 1,-1 0-1,1 0 0,-1 0 1,1 0-1,-1 0 1,1 0-1,0-1 1,0 1-1,-1 0 1,2 0-1,13 9-4749</inkml:trace>
</inkml:ink>
</file>

<file path=ppt/ink/ink1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1:23:23.6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112 0 6195,'0'0'1163,"0"0"355,-16 1-299,-6 1-640,-52 1 3276,74-3-3532,0 0-168,0 0-120,25 0-265,892 13 2116,-667-13-1598,-250 0-226,0 0 125,0 0 226,0 0-63,0 0-113,0 0 19,0 0-85,0 0 13,0 0-45,0 0-73,0 0 12,0 0 63,0 0 1,0 0-41,0 0-42,0 0 74,0 0-16,0 0 62,0 0-13,0 0-38,0 0-62,0 0 33,0 0-32,0 0-3,0 0-19,0 0 35,0 0-88,0 0 19,6-1 988,3 1-5277,-3 0-1221</inkml:trace>
</inkml:ink>
</file>

<file path=ppt/ink/ink1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1:23:50.9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11541,'0'0'582,"0"0"-489,0 0-328,0 0 163,22 10 513,-7-3-342,137 68 519,602 358 1562,-286-160-1961,-394-231-176,48 26 69,180 134 0,-287-190-106,-8-7 18,0 0 0,0 0 0,0 1 0,-1 0 0,1 0 0,-1 1-1,-1 0 1,1 0 0,5 12 0,-9 1-1321,-5-20-2899</inkml:trace>
</inkml:ink>
</file>

<file path=ppt/ink/ink1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1:23:53.5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52 79 8404,'2'19'493,"4"427"-869,-6-337-3220,-3-147 3919,-1 0 1,-16-65-1,-5-37 2090,25 137-2351,-4-26 606,2-1 1,1 1-1,5-54 0,-3 75-588,0 0 0,1 1 0,0-1 0,0 1 0,1 0 0,0 0 0,0 0 0,1 0 0,0 0 0,0 0 0,0 1 0,1 0 0,0 0 0,0 0 0,1 1 0,-1-1 0,1 1 0,0 1 0,11-7 0,-6 6-57,0 1 0,1 0 0,0 1 0,0 0 0,0 1 0,0 0 0,0 1 0,0 0 0,0 1 0,1 1 0,-1 0-1,0 0 1,0 1 0,0 1 0,0 0 0,0 0 0,-1 2 0,0-1 0,14 8 0,-20-9-4,-1 1 1,1-1-1,-1 1 1,0 0-1,0 0 0,0 0 1,0 1-1,-1-1 1,0 1-1,0 0 0,5 10 1,-7-13-8,0 1 1,0 0 0,0 0-1,-1 0 1,1 0 0,-1 0-1,0 0 1,1 0 0,-1 0-1,0 0 1,-1 0 0,1 0-1,-1 0 1,1 0 0,-1-1 0,0 1-1,0 0 1,0 0 0,0 0-1,-1-1 1,1 1 0,-1-1-1,0 1 1,-3 3 0,1-1-37,-1-1 1,1 0 0,-1 0 0,0-1 0,-1 1 0,1-1 0,-1 0 0,1 0 0,-10 2-1,11-4-338,0 1-1,0-1 0,0-1 1,-1 1-1,1 0 0,0-1 1,-1 0-1,1 0 0,-5-1 1,2-2-3701</inkml:trace>
</inkml:ink>
</file>

<file path=ppt/ink/ink1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1:23:54.4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0 523 5058,'0'0'1113,"20"-1"-3,-18 0-1080,157-7 2501,-154 8-2480,1 0 0,-1-1 0,0 1 0,1-1 0,-1 0 0,0-1 0,1 1 0,-1-1 1,0 0-1,0 0 0,0-1 0,-1 0 0,1 1 0,8-8 0,-8 5-15,0-1-1,0 0 1,0 0 0,0 0-1,-1 0 1,0-1 0,-1 1-1,1-1 1,3-12 0,-1-1 28,-2 0 1,0 1-1,-1-1 0,-1-1 1,-1 1-1,0 0 1,-4-26-1,2 36 45,-1-1 0,-1 0-1,0 1 1,0 0 0,-1 0 0,0 0 0,0 0-1,-1 1 1,-1-1 0,-12-16 0,9 15 376,-1 0 0,-1 0 0,1 1 0,-2 0 0,1 1 0,-1 0 0,-19-10 0,12 14 686,19 5-1136,-1 0 0,1 0 0,0 0-1,-1 1 1,1-1 0,-1 0 0,1 0 0,-1 0-1,1 1 1,-1-1 0,1 0 0,0 0-1,-1 1 1,1-1 0,0 0 0,-1 1 0,1-1-1,0 1 1,0-1 0,-1 0 0,1 1 0,0-1-1,-1 1 1,1 3 55,-1 0 0,0 0 0,1 0 0,0-1-1,-1 1 1,2 8 0,0 2-228,-2 106 273,3 152-118,0-240-18,12 61 0,-12-83-68,1 1-1,0-1 0,1 1 1,0-1-1,0 0 0,1-1 0,1 1 1,-1-1-1,11 13 0,-15-21 12,0 0 0,0 0 0,1 0 0,-1 0 0,0-1 0,0 1 0,0 0 0,1-1 0,-1 1-1,0-1 1,1 1 0,-1-1 0,0 1 0,1-1 0,-1 0 0,0 0 0,1 0 0,-1 0 0,1 0 0,1 0 0,1 0-153,-4 0 238,0 0 24,0 0-22,0 0-40,0 0-10,0 0 37,0 0 32,0 0-24,0 0 3,0 0 31,0-5 0,4-85 316,-3 80-307,0 1 1,1-1-1,0 0 1,1 1 0,0 0-1,8-18 1,-10 26-63,0-1 0,0 1 0,0 0 0,0 0 0,0 0 0,0 0 0,1 0 0,-1 0 0,0 0 0,1 0 0,-1 1 0,0-1 0,1 0 0,-1 1 0,1-1 0,-1 1 0,1-1 0,-1 1-1,1 0 1,0 0 0,-1 0 0,1 0 0,-1 0 0,1 0 0,-1 0 0,1 0 0,0 1 0,-1-1 0,1 0 0,1 2 0,1-1 10,-1 0 1,0 0-1,1 1 0,-1 0 0,0-1 0,0 1 0,0 0 0,0 1 0,0-1 1,0 0-1,4 6 0,2 6 43,-1 1 1,-1 1-1,0 0 1,7 27-1,-9-27-533,1-1 0,0 1 0,1-1-1,16 27 1,-21-38-210,8 8-467,0-8-3488,-4-4-307</inkml:trace>
</inkml:ink>
</file>

<file path=ppt/ink/ink1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1:23:54.7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51 110 7748,'0'0'3334,"0"0"-1722,0 0-750,0 0-241,0 0-378,-5 21-160,-14 71-30,18-88-53,0 1 1,0-1-1,1 1 0,-1-1 1,1 1-1,0 0 1,0-1-1,1 1 0,-1-1 1,1 1-1,0-1 0,0 1 1,1-1-1,-1 0 0,1 1 1,0-1-1,0 0 1,3 4-1,-3-6-8,1 1 1,0-1-1,0 0 0,0 0 1,0 0-1,0-1 0,0 1 0,0-1 1,0 0-1,1 0 0,-1 0 1,1 0-1,-1 0 0,1-1 1,-1 1-1,1-1 0,-1 0 1,1 0-1,4-1 0,-4 0 4,-1 1 1,0-1-1,0 0 0,1 0 0,-1 0 0,0-1 0,0 1 1,0-1-1,0 1 0,-1-1 0,1 0 0,0 0 1,-1 0-1,1-1 0,-1 1 0,0-1 0,0 1 0,0-1 1,0 0-1,0 1 0,-1-1 0,1 0 0,-1 0 0,1 0 1,-1-1-1,0 1 0,0-6 0,2-4 0,0 0-1,-1 0 1,-1 0 0,0-1-1,-2-23 1,-1 28 129,0 1-1,0-1 1,-1 1 0,0 0 0,-1 0-1,0 0 1,0 1 0,0-1 0,-1 1-1,0 0 1,-1 0 0,1 1 0,-1-1-1,-1 1 1,1 1 0,-1-1 0,0 1-1,0 0 1,-1 1 0,1 0 0,-1 0-1,0 0 1,0 1 0,0 0 0,-1 1-1,1 0 1,-1 0 0,-13-1 0,24 12-3551,15 6 20,-3-4-1621,-1-3-1008</inkml:trace>
</inkml:ink>
</file>

<file path=ppt/ink/ink1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1:23:55.3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0 108 8628,'0'0'2124,"0"0"-804,0 0-10,0 0-99,0 0-658,3 3-407,2 5-121,-1 0-1,0 1 0,0-1 1,0 1-1,-1 0 0,0 0 1,2 13-1,-3-11-5,1 0-1,0-1 1,1 1 0,0-1-1,1 0 1,5 10 0,-10-19-28,0-1 1,1 0-1,-1 1 0,0-1 1,0 0-1,0 1 0,1-1 1,-1 0-1,0 1 1,0-1-1,1 0 0,-1 0 1,0 1-1,1-1 0,-1 0 1,0 0-1,1 0 1,-1 0-1,0 1 0,1-1 1,-1 0-1,0 0 0,1 0 1,-1 0-1,0 0 1,1 0-1,-1 0 0,0 0 1,1 0-1,-1 0 0,1 0 1,-1 0-1,0 0 1,1 0-1,-1 0 0,0 0 1,1 0-1,-1-1 0,0 1 1,1 0-1,-1 0 0,0 0 1,1-1-1,-1 1 1,0 0-1,1 0 0,-1-1 1,0 1-1,0 0 0,0-1 1,1 1-1,-1-1 1,10-19-226,-8 16 309,6-17 25,-4 10-54,0 0 0,1 0 0,12-17 0,-16 25-55,1 1 0,0 0 0,-1 0 0,1 0 0,0 0 0,1 0 0,-1 0-1,0 1 1,0-1 0,1 0 0,-1 1 0,1 0 0,0 0 0,-1 0 0,1 0 0,0 0-1,-1 0 1,1 1 0,0-1 0,5 1 0,-4 0 20,1 1-1,-1 0 1,0 0-1,1 1 1,-1-1-1,0 1 1,0 0 0,0 0-1,0 0 1,0 0-1,0 1 1,-1 0 0,1-1-1,-1 1 1,0 1-1,0-1 1,0 0 0,4 7-1,26 23 61,-24-27-75,0-1 0,0 1-1,0-1 1,1-1 0,0 0 0,0 0 0,0-1-1,0 0 1,16 2 0,7-1-30,56-2 1,-83-2 30,-1 0-2,-1 0 0,0-1 0,1 0 0,-1 1 0,0-2 0,1 1 0,-1 0-1,0-1 1,0 0 0,0 0 0,0 0 0,-1-1 0,1 1 0,0-1 0,-1 0 0,0 0 0,1 0 0,-1 0 0,-1 0 0,1-1 0,0 0 0,-1 1-1,0-1 1,0 0 0,0 0 0,3-8 0,-1-2 9,1 0-1,-2 0 0,0 0 1,-1 0-1,0 0 1,-1-1-1,-1-14 1,0 26 27,0 0-1,0 0 1,-1 1 0,1-1 0,-1 0 0,1 0 0,-1 1 0,0-1 0,0 0 0,0 1 0,0-1 0,-1 1 0,1-1 0,-1 1-1,0 0 1,1 0 0,-1-1 0,0 1 0,0 0 0,0 1 0,-1-1 0,1 0 0,-4-2 0,1 2 158,0 0 0,-1 0 0,1 1 0,0-1 1,-1 1-1,0 0 0,1 1 0,-1-1 0,1 1 0,-1 0 0,-6 2 1,10-2-163,-1 1 1,0 0-1,1-1 1,-1 2 0,0-1-1,1 0 1,0 0 0,-1 1-1,1-1 1,0 1-1,-1 0 1,1 0 0,0-1-1,1 1 1,-1 1-1,0-1 1,0 0 0,1 0-1,-1 1 1,1-1 0,0 1-1,0-1 1,0 1-1,0-1 1,0 1 0,1 0-1,-1 0 1,0 2-1,-1 7-26,1 0-1,0 0 1,0 0-1,1 1 0,2 14 1,-1-20-3,1 0 0,-1 0 1,2-1-1,-1 1 1,0 0-1,1-1 0,0 0 1,1 0-1,0 0 0,-1 0 1,2-1-1,-1 1 1,1-1-1,0 0 0,0 0 1,0-1-1,0 1 0,1-1 1,0-1-1,0 1 1,0-1-1,0 0 0,1 0 1,10 3-1,4 0-217,0 0 0,0-1 0,1-2 0,0 0 0,0-1 0,24-1 0,-41-1-344,1 0 1,0-1 0,-1 1 0,1-1 0,0 0 0,6-2-1,21-19-6837</inkml:trace>
</inkml:ink>
</file>

<file path=ppt/ink/ink1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1:22:36.6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0 175 1040,'0'0'10974,"0"0"-8163,0 0-2517,0 0-158,0 0 11,5-4 47,0 0-181,-1 1-1,1 0 1,0 0-1,0 1 1,0 0-1,0-1 1,0 2-1,0-1 0,1 0 1,5 0-1,65-6 120,-31 4 42,265-36 1129,126-13-545,3 28-546,-145 25-1340,-290 1 214,9-2-520,-10-4-6084,-3-3 216</inkml:trace>
</inkml:ink>
</file>

<file path=ppt/ink/ink1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1:22:37.4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0 197 9492,'0'0'3677,"0"0"-1892,0 0-1073,0 0-432,0 3-123,2 7-133,0-1 0,0 0 0,1 0 0,1 0 0,-1 0-1,1-1 1,1 1 0,-1-1 0,2 0 0,-1 0 0,1-1 0,0 1-1,0-2 1,1 1 0,0 0 0,15 9 0,-18-14-23,0 1 1,0-1-1,1 0 0,-1-1 1,1 1-1,-1-1 0,1 0 1,0 0-1,0 0 1,0-1-1,-1 0 0,1 0 1,0 0-1,0 0 0,0-1 1,-1 0-1,1 0 1,0 0-1,-1 0 0,1-1 1,-1 0-1,1 0 0,-1 0 1,0 0-1,0-1 0,0 0 1,0 0-1,0 0 1,-1 0-1,1 0 0,-1-1 1,0 1-1,0-1 0,0 0 1,0 0-1,-1 0 1,0-1-1,3-7 0,3-14-153,-1 0-1,-1 0 0,-2 0 0,0-1 1,-2 0-1,-1 0 0,-3-38 0,2 64-62,0-1 0,0 1 0,-1-1 0,1 1 0,0-1 0,0 1 0,-1-1 0,1 1 0,-1-1 0,1 1 0,-1 0 0,0-1 0,1 1 0,-1 0 0,0-1 0,0 1 0,0 0 0,0 0 0,0 0 0,0 0 0,-1 0 0,1 0 0,0 0 0,0 0 0,-1 1 0,1-1 0,0 0 0,-2 0 0,-3 0-953,0 0 1,0 0-1,0 0 0,1 0 0,-12 2 1,8-1 1088,4 6 5279,5 14-4280,0-14-429,1 0-188,0 1 1,0-1-1,1 0 1,-1 1 0,1-1-1,1 0 1,-1 0-1,1 0 1,0 0-1,0 0 1,1-1 0,0 0-1,0 1 1,0-1-1,1-1 1,-1 1 0,7 5-1,-3-4-189,-1 0 0,1-1-1,0 0 1,0 0 0,1 0 0,-1-1 0,1 0-1,0-1 1,0 0 0,0-1 0,14 3-1,-11-4-152,-1 0 0,1 0 0,-1-1-1,1-1 1,-1 0 0,1-1-1,-1 0 1,0-1 0,0 0 0,0 0-1,0-1 1,0-1 0,-1 0 0,0 0-1,0-1 1,0 0 0,16-15-1,-16 13-936,7-5-645,-10 0-4596,-7 12 454</inkml:trace>
</inkml:ink>
</file>

<file path=ppt/ink/ink1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1:22:37.8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 98 5843,'0'0'3188,"0"0"-2364,0 0-346,0 0 103,17 4-199,55 8-121,-70-11-244,-1-1 0,0 0-1,0 0 1,1 0 0,-1 0 0,0 0-1,0 0 1,1 0 0,-1 0 0,0 0-1,1 0 1,-1-1 0,0 1-1,0-1 1,0 1 0,1-1 0,-1 1-1,0-1 1,0 0 0,0 1-1,0-1 1,0 0 0,0 0 0,0 0-1,0 0 1,0 0 0,-1 0 0,1 0-1,0 0 1,-1 0 0,1 0-1,-1-1 1,1 1 0,-1 0 0,1 0-1,-1 0 1,1-3 0,-1-2 213,1 1 0,-1-1 0,0 0 0,-1 1 1,-1-12-1,1 14 77,1 1-215,-1 0-1,1 0 1,-1 0 0,0 0-1,0 0 1,0 0-1,0 1 1,0-1 0,-1 0-1,1 1 1,0-1 0,-1 1-1,0-1 1,1 1 0,-1-1-1,1 1 1,-1 0-1,0 0 1,0 0 0,0 0-1,0 0 1,0 1 0,0-1-1,0 0 1,0 1 0,-4-1-1,-4-1 282,-1 1 1,1 1-1,-20 0 0,28 0-357,1 1-1,0-1 1,-1 0-1,1 1 1,0-1-1,0 1 1,-1-1-1,1 1 1,0 0-1,0 0 1,0-1-1,0 1 1,0 0-1,0 0 1,0 0-1,0 0 1,0 0-1,0 0 1,1 0-1,-1 1 1,0-1-1,1 0 1,-1 0-1,1 0 1,-1 1-1,1-1 1,0 0-1,-1 1 0,1-1 1,0 2-1,-2 48 10,2-44-15,1 0-27,0 1 0,1-1 1,0 1-1,0-1 0,1 0 0,0 0 0,0 0 0,0 0 1,1 0-1,0-1 0,1 1 0,-1-1 0,1 0 0,0-1 1,1 1-1,-1-1 0,1 0 0,8 5 0,1 1-764,0-1-1,26 13 0,29 6-4893,-57-26 4419,-1 0 1,1 0-1,0-2 0,-1 1 0,1-2 0,25-1 1,-35 0 1154,0 0 0,-1 0 0,1 0 1,0 0-1,-1-1 0,1 1 1,-1-1-1,0 0 0,1 1 0,-1-1 1,0 0-1,0-1 1,0 1 0,0 0-1,-1 0 0,1-1 0,1-2 1,11-23 2917,-9 2 8407,-5 26-9724,0 0-871,0 0-397,0 0-80,22 15-130,6-6-910,-9-8-3144,-12-1-754</inkml:trace>
</inkml:ink>
</file>

<file path=ppt/ink/ink1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1:22:38.3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3 155 416,'0'0'8476,"0"-19"-5677,0-69-1223,0 40 4150,-2 707-5243,2-658-509,-1 0 1,1 0 0,0 1 0,0-1 0,0 0 0,0 0 0,1 1 0,-1-1 0,0 0 0,0 0 0,1 0 0,-1 0-1,1 1 1,-1-1 0,1 0 0,-1 0 0,1 0 0,0 0 0,-1 0 0,1 0 0,0 0 0,0 0 0,0-1 0,0 1-1,0 0 1,0 0 0,0-1 0,0 1 0,0-1 0,0 1 0,0-1 0,0 1 0,0-1 0,1 1 0,-1-1 0,0 0-1,0 0 1,0 0 0,1 0 0,-1 0 0,0 0 0,0 0 0,1 0 0,-1 0 0,0 0 0,0-1 0,0 1-1,0-1 1,2 0 0,9-3-76,-1 0 0,0-1-1,0 0 1,11-8 0,-13 8 143,0 0-52,1 0-1,-1 2 0,1-1 1,-1 1-1,1 0 0,0 1 1,0 0-1,0 1 0,1 0 0,-1 0 1,0 1-1,16 2 0,-22-1 10,0 0-1,0-1 1,0 1-1,0 1 1,-1-1-1,1 0 1,0 1-1,-1 0 1,1 0-1,-1 0 1,1 0 0,-1 1-1,0-1 1,0 1-1,0 0 1,0 0-1,0 0 1,-1 0-1,0 1 1,1-1-1,-1 1 1,0-1-1,-1 1 1,1 0-1,-1-1 1,1 1-1,-1 0 1,0 0-1,-1 0 1,1 0-1,-1 0 1,1 0-1,-2 7 1,1-8 21,0-1 0,0 1 0,-1 0 0,0-1 1,1 1-1,-1-1 0,0 1 0,0-1 0,0 0 0,0 1 0,-1-1 0,1 0 0,-1 0 0,1 1 1,-4 2-1,0 0 48,-1-1 1,1 1-1,-1-1 1,0 0-1,-11 5 1,0-1 191,0 0 1,-1-2-1,-31 7 0,34-10-139,0-1-1,0 0 1,0-1 0,-20-1-1,34 0-124,0 0-1,0 0 1,0-1-1,0 1 1,0 0-1,0 0 1,0 0-1,0-1 1,0 1-1,0-1 1,0 1 0,0-1-1,0 1 1,0-1-1,1 1 1,-1-1-1,0 0 1,0 1-1,0-1 1,1 0-1,-1 0 1,0 0-1,1 1 1,-1-1-1,1 0 1,-1-1-1,-3-30-3315,4 12-2235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0:48:20.9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120 52 3762,'0'0'13646,"4"1"-12277,-3-1-1335,1 1 1,-1-1 0,0 1 0,0-1 0,1 1 0,-1 0 0,0 0 0,0 0-1,0-1 1,0 1 0,0 0 0,0 0 0,-1 1 0,1-1 0,0 0-1,0 0 1,-1 0 0,1 0 0,-1 1 0,1-1 0,-1 0 0,1 0-1,-1 1 1,0-1 0,1 1 0,-1-1 0,0 0 0,0 1 0,-1 1 0,1 58-30,-1-39 91,1 15-138,0 20-360,-2 0-1,-2 0 1,-16 75-1,18-127 85,1 0-1,0-1 0,-1 1 0,0-1 1,0 0-1,-1 0 0,-2 5 1,4-8 270,1 0 0,-1-1 0,0 1 0,1 0 1,-1-1-1,0 1 0,1-1 0,-1 1 0,0-1 1,0 1-1,1-1 0,-1 1 0,0-1 0,0 0 1,0 0-1,0 1 0,1-1 0,-1 0 0,0 0 0,0 0 1,0 0-1,0 0 0,0 0 0,0 0 0,0 0 1,1 0-1,-1-1 0,0 1 0,0 0 0,0 0 1,0-1-1,0 1 0,1-1 0,-1 1 0,0-1 1,0 1-1,1-1 0,-1 1 0,0-1 0,1 0 1,-1 1-1,1-1 0,-1 0 0,1 1 0,-1-2 1,-6-7 160,0 0 1,1 0 0,0-1-1,1 1 1,0-1 0,1-1-1,0 1 1,-4-18 0,4 13 175,1 0 1,0 0 0,2-1-1,0 1 1,1-30 0,1 43-282,0 0-1,0 0 1,0 0 0,0-1-1,0 1 1,0 0 0,1 0 0,-1 0-1,1 1 1,-1-1 0,1 0-1,0 1 1,-1-1 0,1 1 0,0-1-1,0 1 1,0 0 0,0 0-1,1 0 1,-1 0 0,0 0 0,0 0-1,1 1 1,-1-1 0,4 0-1,10-2 41,1 0-1,22-1 1,-30 3-44,13 0 10,1-2 1,0 0 0,-1-1 0,30-11 0,-46 13-12,0 0 0,0-1 0,-1 0-1,1 0 1,-1 0 0,0-1 0,0 0 0,0 0 0,0 0 0,-1-1 0,1 1 0,-1-1 0,0 0 0,-1-1 0,1 1 0,-1 0 0,0-1 0,-1 0 0,1 0 0,2-9 0,-2 2 10,-1 0 1,0 0 0,0-1-1,-2 1 1,1 0 0,-2 0-1,-2-20 1,2 32 45,1 0-1,0 0 0,-1 0 1,1 0-1,0 0 1,-1 1-1,1-1 1,-1 0-1,1 0 1,-1 0-1,0 0 1,1 0-1,-1 1 0,0-1 1,0 0-1,0 1 1,1-1-1,-1 0 1,0 1-1,0-1 1,0 1-1,0 0 1,0-1-1,0 1 0,0 0 1,0-1-1,0 1 1,0 0-1,0 0 1,0 0-1,0 0 1,0 0-1,-2 0 1,2 1-37,1 0 0,-1 1 0,0-1 0,1 0 0,-1 1 0,1-1 0,-1 0 0,1 1 1,0-1-1,-1 0 0,1 1 0,0-1 0,0 1 0,0-1 0,0 0 0,1 4 0,-1-2 13,-1 9-26,3 324-114,0-310-276,0-1 0,2 1 1,1-1-1,16 48 0,-20-72 365,-1 0 0,0 0 1,1 0-1,-1 0 0,0-1 0,1 1 1,-1 0-1,1 0 0,-1-1 1,1 1-1,0-1 0,-1 1 1,1 0-1,0-1 0,-1 1 1,1-1-1,0 1 0,0-1 1,-1 0-1,1 1 0,0-1 1,0 0-1,0 1 0,-1-1 0,1 0 1,0 0-1,0 0 0,0 0 1,0 0-1,0 0 0,0 0 1,-1 0-1,1 0 0,0 0 1,0 0-1,0-1 0,0 1 1,-1 0-1,1 0 0,0-1 0,0 1 1,0-1-1,-1 1 0,2-2 1,3-1 52,1-2 0,-1 1 0,-1 0 0,8-9 0,-8 8-50,1 1 34,-1-1 0,1 1 0,1 0 0,-1 1 0,0-1 0,1 1 0,0 0 0,-1 0 0,1 1 0,1-1 0,-1 1 0,0 1 0,9-2 0,-3 1 53,0 2 0,0-1-1,0 1 1,0 1 0,0 0 0,16 4 0,-24-3-63,1-1 1,-1-1-1,0 1 0,0 0 1,0-1-1,0 0 0,1 0 1,-1 0-1,0-1 0,0 0 1,8-1-1,-11 1-4,1-1 1,0 1-1,0 0 1,-1-1-1,1 1 1,-1-1-1,1 1 1,-1-1-1,0 1 0,0-1 1,0 0-1,0 0 1,0 0-1,0 0 1,0 0-1,0 0 1,-1 0-1,1 0 1,-1 0-1,0 0 0,1 0 1,-1 0-1,0-4 1,1-1 17,-1 0-1,0 1 1,0-1 0,0 1 0,-1-1 0,0 0 0,-2-9-1,2 14 10,0 0 0,0 0 0,0 0 0,0 1 0,-1-1-1,1 0 1,-1 0 0,1 1 0,-1-1 0,1 1-1,-1-1 1,0 1 0,0 0 0,0 0 0,0 0-1,0 0 1,0 0 0,0 0 0,0 0 0,0 1 0,0-1-1,0 1 1,0 0 0,0-1 0,-5 1 0,5 0 21,1-1 1,-1 1 0,0 0-1,0 0 1,0 0-1,0 0 1,1 0 0,-1 0-1,0 1 1,0-1-1,0 1 1,1-1 0,-1 1-1,0-1 1,-3 3-1,4-2-29,0 1-1,0-1 1,1 1-1,-1 0 1,0-1-1,0 1 1,1 0-1,-1 0 1,1-1-1,-1 1 1,1 0-1,0 0 1,0 0-1,0-1 1,0 1-1,0 3 1,0 11-11,0-1 1,1 1-1,1 0 1,7 28-1,-7-38-39,0 0-1,1 0 1,0 0-1,0 0 0,0-1 1,0 1-1,1-1 1,0 0-1,0 0 1,1 0-1,-1-1 1,1 0-1,0 0 1,10 7-1,20 6-1362,-6-13-3133,-10-4-3547</inkml:trace>
</inkml:ink>
</file>

<file path=ppt/ink/ink1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0:33:01.33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7395,'0'0'6707</inkml:trace>
</inkml:ink>
</file>

<file path=ppt/ink/ink1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44:05.0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10277,'0'0'5666,"0"105"-5522,2-55-112,5-2 80,1-4-112,1-3 0,1-3-80,1-9-1873</inkml:trace>
</inkml:ink>
</file>

<file path=ppt/ink/ink1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44:05.3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2049,'0'0'11205,"79"101"-10725,-41-39-160,2-4-320,0-7 0,2-5-16,0-8-448,-1-16-3041,-31-22-1122</inkml:trace>
</inkml:ink>
</file>

<file path=ppt/ink/ink1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44:05.6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 0 5186,'0'0'10597,"-2"23"-10597,1 38 0,1 7-16,0-4-800,0-8-913,0-5-768,3-40-753</inkml:trace>
</inkml:ink>
</file>

<file path=ppt/ink/ink1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44:06.0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1 327 6403,'7'15'1030,"-2"-6"-799,1 5 48,1-1 0,12 18 0,-16-26-130,1-1 0,-1 1 0,1-1 0,0 0 0,0 0 0,1-1-1,-1 1 1,1-1 0,-1 0 0,1 0 0,0 0 0,6 1 0,-5-1-16,0-1 1,0-1 0,0 1-1,1-1 1,-1 0 0,1-1-1,-1 1 1,0-1 0,1 0-1,-1-1 1,1 0-1,-1 0 1,0 0 0,10-4-1,-11 3-55,0-1-1,0 1 1,0-1-1,-1-1 1,0 1-1,0 0 1,0-1-1,0 0 1,0 0-1,-1 0 0,1-1 1,-1 1-1,0-1 1,-1 0-1,1 1 1,-1-1-1,3-8 1,0-2 159,-1-1-1,0 0 1,-1 0 0,0 0 0,-2 0 0,0 0 0,0 0 0,-2-1 0,0 1 0,-1 0 0,-5-23-1,5 30-94,-1-1-1,0 1 0,0 0 1,-1 0-1,0 1 0,-1-1 1,1 1-1,-2 0 0,1 0 1,-1 0-1,0 1 0,-1 0 1,0 0-1,0 1 0,0 0 1,-1 0-1,0 0 0,0 1 1,0 1-1,-14-7 0,19 10-133,1 0 0,-1 0-1,0 0 1,0 0 0,-1 0-1,1 0 1,0 1 0,0-1-1,0 1 1,0 0 0,-1 0-1,1 0 1,0 1 0,0-1-1,0 1 1,-4 1 0,5-1-19,0 0 0,1 1 0,-1-1 0,0 1 0,1 0 0,0-1 1,-1 1-1,1 0 0,0 0 0,0 0 0,0 0 0,0 0 0,0 0 0,0 0 0,1 1 1,-1-1-1,1 0 0,-1 0 0,1 0 0,0 1 0,0-1 0,0 4 0,1 89-2806,6-68-411,7-8-1961</inkml:trace>
  <inkml:trace contextRef="#ctx0" brushRef="#br0" timeOffset="1">603 128 10197,'0'0'4754,"17"111"-4370,-17-66 48,0-1-368,0 1 16,0-4-48,0-5-32,5-7-144,-1-12-2433</inkml:trace>
</inkml:ink>
</file>

<file path=ppt/ink/ink1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44:06.3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0 101 13110,'0'0'6227,"106"-75"-6147,-47 67 16,0 1-96,-2 0-96,-8 4-592,-43 3-3746</inkml:trace>
</inkml:ink>
</file>

<file path=ppt/ink/ink1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44:07.7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293 1 12566,'0'0'4813,"-15"23"-4701,-1 0-98,7-11 2,1 0 0,0 1 0,1 0 0,0 0 0,0 0 0,2 1-1,0 0 1,0 0 0,-3 22 0,-2 71-175,8-70-1559,-10 49-1,12-85 1661,0 0-1,0 0 1,0 0 0,-1 0 0,1 0-1,0 0 1,-1 0 0,1 0 0,-1 0-1,1 0 1,-1 0 0,0 0 0,1 0-1,-1 0 1,0 0 0,0-1 0,1 1 0,-1 0-1,0-1 1,0 1 0,0 0 0,0-1-1,0 1 1,0-1 0,0 0 0,0 1-1,0-1 1,0 0 0,0 1 0,0-1 0,0 0-1,-1 0 1,1 0 0,0 0 0,0 0-1,0 0 1,0 0 0,0 0 0,0-1-1,0 1 1,0 0 0,0-1 0,0 1-1,0-1 1,0 1 0,0-1 0,0 1 0,-1-2-1,-5-2 267,0 0-1,0-1 1,1 0-1,-1 0 1,-5-6-1,0-2 354,0 1 0,1-2 0,-11-16 0,19 25-430,0-1 0,0 1 0,0-1 0,1 0 0,0 0 0,0 0 1,0 0-1,1 0 0,0-1 0,0 1 0,0 0 0,1-8 1,0 12-129,1 1 0,-1-1 0,1 0 0,-1 0 0,1 0 0,0 0 0,0 1 0,0-1 0,0 0 0,0 1 0,0-1 0,0 0 1,0 1-1,1 0 0,-1-1 0,1 1 0,-1 0 0,1 0 0,-1 0 0,1 0 0,2-2 0,44-15-10,-41 16 11,27-8-3,-1 3 1,1 0-1,48-2 1,106 5-1714,-146 4 715,-41 1 987,0-1 1,0 1-1,0-1 0,0 1 1,0-1-1,0 1 0,0-1 1,0 1-1,0 0 0,0 0 0,-1-1 1,1 1-1,0 0 0,0 0 1,-1 0-1,1 0 0,-1 0 1,1 0-1,-1 0 0,1 0 1,-1 0-1,0 0 0,1 0 1,-1 0-1,0 0 0,0 0 1,0 1-1,0 1 0,4 41 336,-4-34-304,1 1-5,0-1 0,0 1 0,1 0 1,1-1-1,0 1 0,0-1 0,1 0 1,0 0-1,1 0 0,8 12 0,-10-18-149,0 0 0,0 0 0,1-1 0,-1 1 0,1-1 0,0 0 0,0 0 0,0 0 0,0 0 0,7 2 0,-6-3-265,0 0 0,0-1 0,0 1 0,0-1 0,0-1 0,0 1 0,0-1 0,0 0 0,0 0 0,1 0 0,7-2 0,-10 1 113,1 0 1,0 0-1,0 0 1,-1-1-1,1 0 1,-1 1-1,1-1 1,-1-1-1,0 1 1,0 0-1,0-1 1,0 0-1,0 1 1,0-1-1,-1 0 1,0-1-1,1 1 1,-1 0-1,0-1 1,-1 1-1,1-1 1,0 1-1,0-5 1,10-43-15,-9 1 5188,-3 48-4514,0-1 0,-1 1 1,1 0-1,-1-1 0,1 1 0,-1-1 0,0 1 0,0 0 0,0 0 0,0-1 1,-1 1-1,1 0 0,-1 0 0,1 0 0,-1 0 0,0 1 0,1-1 0,-1 0 1,0 1-1,0-1 0,-3-1 0,-9-8 1554,14 11-1924,0-1 1,-1 1 0,1-1-1,0 1 1,0-1-1,-1 1 1,1-1 0,0 1-1,0-1 1,0 1-1,0-1 1,0 1-1,-1-1 1,1 1 0,0-1-1,0 1 1,1-1-1,-1 1 1,0-1-1,0 1 1,0-1 0,0 1-1,0-1 1,0 1-1,1-1 1,-1 1-1,0-1 1,0 1 0,1 0-1,-1-1 1,0 1-1,1-1 1,-1 1-1,0 0 1,1-1 0,-1 1-1,1 0 1,-1-1-1,1 1 1,-1 0 0,0 0-1,1-1 1,-1 1-1,1 0 1,-1 0-1,1 0 1,-1 0 0,1 0-1,0 0 1,25-10 13,1 4-125,0 1 0,0 2 0,0 0 0,0 2-1,1 1 1,33 5 0,-56-5-4,-1 1 1,0-1-1,1 1 0,-1 0 1,0 0-1,0 0 1,0 1-1,0 0 0,0 0 1,0 0-1,6 5 0,-8-6 125,-1 1-1,0-1 1,0 1-1,0 0 1,0 0-1,0-1 1,0 1-1,0 0 1,-1 0-1,1 0 1,-1 0-1,1 0 1,-1 0-1,0 0 1,0 0-1,0 0 1,0 0-1,0 0 1,0 0-1,0 0 1,-1 0-1,1 0 1,-1 0-1,0 0 1,1 0-1,-1 0 1,-2 2-1,1 3-6,-1 0-1,1 0 0,1 0 0,-1 0 0,1 0 0,1 0 1,-1 1-1,1-1 0,0 0 0,1 0 0,-1 0 1,2 1-1,2 9 0,-3-14-14,0 1-1,0-1 1,1 1-1,0-1 1,0 1 0,0-1-1,0 0 1,0 0-1,1 0 1,-1 0-1,1 0 1,0 0 0,0-1-1,0 0 1,0 1-1,0-1 1,0 0-1,1 0 1,-1-1 0,1 1-1,-1-1 1,1 0-1,0 0 1,-1 0-1,1 0 1,5 0 0,-4 0-45,0-1 1,-1 0 0,1 0 0,0 0 0,-1 0 0,1-1 0,0 0-1,-1 0 1,1 0 0,-1 0 0,1-1 0,-1 0 0,6-3 0,-8 3 55,1 0 0,-1 0 0,1-1 0,-1 1 1,0-1-1,1 1 0,-2-1 0,1 0 1,0 0-1,0 0 0,-1 0 0,0 0 0,1-1 1,-1 1-1,0 0 0,-1-1 0,1 1 1,-1 0-1,1-5 0,0 2 126,-1 0 0,0 0 0,0 0 0,0 0 0,0 0 0,-1 0 0,0 0 0,-1 0 0,1 0 0,-1 0 0,0 1 0,-6-11 0,4 9 102,-1 1 0,0 0 0,0 0 0,-1 0 0,0 1 0,0 0 0,0 0 1,0 0-1,-11-4 0,16 8-788</inkml:trace>
</inkml:ink>
</file>

<file path=ppt/ink/ink1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44:08.8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146 38 8260,'0'0'7454,"-14"-6"-6614,-43-19-66,55 24-751,-1 0 1,0 0-1,1 0 0,-1 0 1,0 0-1,1 1 0,-1 0 1,0-1-1,0 1 0,0 0 1,1 0-1,-1 0 0,0 1 0,0-1 1,1 1-1,-1-1 0,0 1 1,-4 2-1,6-2 2,-1 0-1,1 0 1,0 1-1,-1-1 1,1 1 0,0-1-1,0 1 1,0 0-1,0-1 1,0 1-1,0 0 1,0 0-1,1-1 1,-1 1 0,1 0-1,-1 0 1,1 0-1,0 0 1,-1 3-1,1 2 20,1 0-1,-1 0 0,1 0 0,0 0 1,1-1-1,0 1 0,0-1 0,0 1 1,1-1-1,-1 1 0,2-1 0,3 6 1,-3-7-53,8 10-460,0 1 1,16 30-1,-26-41 385,0-1 0,0 1 0,0 0 1,0-1-1,-1 1 0,0 0 0,0 0 1,0 0-1,-1 0 0,1 0 0,-1 0 1,0 0-1,-1 0 0,1 0 0,-1 0 1,-2 7-1,0-7-6,0-1 0,-1 1 0,1-1 0,-1 0 0,0 0 0,0-1 0,0 1 0,-1-1 0,1 0 0,-1 0 0,0 0 0,0 0 0,0-1 0,0 0 0,0 0 1,0 0-1,-10 1 0,15-4-65,-1 1 1,1-1 0,-1 1 0,1 0 0,-1-1-1,1 1 1,0-1 0,-1 0 0,1 1 0,0-1-1,-1 1 1,1-1 0,0 1 0,0-1 0,0 0 0,0 1-1,-1-1 1,1 1 0,0-1 0,0 0 0,0 1-1,0-1 1,0 0 0,0 1 0,1-1 0,-1 1-1,0-1 1,0 0 0,0 1 0,1-1 0,-1 0-1,8-24-884,4 6 678,2 0 0,1 2 0,0-1 0,1 2 0,34-28 0,-42 37 332,4-4-3,1 1 1,20-12 0,-28 19 286,0 0-1,1 0 1,-1 1-1,1 0 0,0 0 1,0 0-1,-1 1 1,1 0-1,0 0 0,7 0 1,-12 1-139,0 0 0,0 1 0,0-1 0,0 1 1,0-1-1,0 0 0,0 1 0,0 0 0,0-1 1,0 1-1,0 0 0,0-1 0,0 1 0,-1 0 1,1 0-1,0 0 0,-1-1 0,1 1 0,0 0 0,-1 0 1,1 0-1,-1 0 0,1 2 0,10 30 1282,-9-25-1110,10 40-327,10 73 0,-14-257-373,8 43 3172,-16 93-2750,0-1-1,0 1 1,0 0 0,0-1-1,0 1 1,0 0 0,0-1-1,1 1 1,-1 0 0,0-1-1,0 1 1,0 0 0,0-1-1,0 1 1,1 0 0,-1-1-1,0 1 1,0 0 0,0 0-1,1-1 1,-1 1 0,0 0-1,1 0 1,-1-1-1,0 1 1,0 0 0,1 0-1,-1 0 1,0 0 0,1-1-1,-1 1 1,1 0 0,-1 0-1,0 0 1,1 0 0,-1 0-1,0 0 1,1 0 0,-1 0-1,0 0 1,1 0 0,-1 0-1,0 0 1,1 0 0,-1 0-1,0 1 1,1-1-1,-1 0 1,0 0 0,1 0-1,-1 0 1,0 1 0,1-1-1,-1 0 1,0 1 0,13 13 20,31 99-2455,-44-112 2324,0 0-1,1 0 1,-1 0-1,0 0 1,1 0-1,-1 0 1,1-1 0,-1 1-1,1 0 1,-1 0-1,1-1 1,-1 1-1,1 0 1,0-1-1,-1 1 1,1 0 0,0-1-1,-1 1 1,1-1-1,0 1 1,0-1-1,0 0 1,0 1 0,-1-1-1,1 0 1,0 0-1,0 1 1,0-1-1,0 0 1,0 0 0,0 0-1,0 0 1,0 0-1,-1 0 1,1 0-1,0 0 1,0-1-1,0 1 1,0 0 0,0-1-1,0 1 1,-1 0-1,1-1 1,0 1-1,0-1 1,0 1 0,-1-1-1,1 1 1,0-2-1,5-4 211,0-1 0,0 0 0,-1 0-1,7-12 1,4-6-210,-15 23 96,0 1 1,0-1-1,1 1 0,-1 0 0,0-1 1,1 1-1,-1 0 0,1 0 0,-1 0 1,1 0-1,-1 0 0,1 0 0,0 0 0,0 1 1,-1-1-1,1 0 0,0 1 0,0 0 1,0-1-1,-1 1 0,1 0 0,0 0 1,0 0-1,0 0 0,0 0 0,0 0 1,0 1-1,-1-1 0,1 1 0,0-1 0,0 1 1,-1 0-1,1-1 0,0 1 0,1 1 1,3 4-339,1 0 0,-1 0 0,-1 1 0,0-1 1,1 1-1,5 11 0,2 2-1456,9 9-674</inkml:trace>
</inkml:ink>
</file>

<file path=ppt/ink/ink1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44:09.2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55 167 1233,'0'0'5458,"7"-18"-4484,24-57 264,-30 71-855,1 0-1,-1-1 1,0 1 0,0-1 0,0 1 0,-1-1 0,1-7 0,-1 11-229,0 0 0,-1 0 1,1-1-1,0 1 1,0 0-1,-1 0 0,1 0 1,-1-1-1,1 1 1,-1 0-1,0 0 0,1 0 1,-1 0-1,0 0 1,0 0-1,1 0 0,-1 0 1,-1 0-1,-2-1 133,1 1 0,-1-1 0,0 1 0,1 0-1,-1 0 1,0 0 0,0 1 0,1 0 0,-1-1 0,0 1 0,-6 1 0,2-1-245,7 0-24,0 0 0,0 0 0,0 0 0,0 1 0,0-1-1,0 0 1,0 1 0,0-1 0,0 0 0,0 1-1,0-1 1,0 1 0,0-1 0,1 1 0,-1 0 0,0-1-1,0 1 1,1 0 0,-1-1 0,0 1 0,1 0 0,-1 0-1,0 1 1,-1 1-3,1 1 1,0-1-1,0 0 0,0 1 1,0-1-1,0 0 0,1 5 0,-1 9-40,1-1 0,3 20-1,-3-29 35,1-3-57,0 0-1,-1 0 0,1 0 1,0 0-1,1 0 1,-1 0-1,1-1 0,0 1 1,0 0-1,0-1 1,0 0-1,0 1 0,1-1 1,0 0-1,-1 0 1,1 0-1,0-1 0,6 5 1,-7-6-8,0 0-1,0 0 1,0 0 0,0-1 0,0 1-1,0 0 1,0-1 0,0 0 0,0 1-1,0-1 1,0 0 0,0 0 0,1 0 0,-1 0-1,0 0 1,0-1 0,0 1 0,0-1-1,0 1 1,0-1 0,0 0 0,0 0-1,0 1 1,0-2 0,0 1 0,-1 0-1,1 0 1,0 0 0,-1-1 0,1 1-1,-1-1 1,1 0 0,-1 1 0,0-1 0,2-3-1,4-6-79,-1 0-1,-1 0 0,0-1 1,-1 0-1,6-24 0,-3-5 3228,-7 52-3037,0-1 1,1 0-1,0 0 1,1 0-1,0 0 1,6 17 0,-7-24-127,0 0 1,1-1-1,-1 1 1,1-1-1,0 1 1,-1-1-1,1 1 1,0-1-1,1 0 1,-1 0-1,5 3 1,-5-3-206,0-1 0,1 0 0,-1 0 1,1 0-1,-1-1 0,1 1 1,0 0-1,-1-1 0,1 0 0,0 0 1,-1 1-1,1-2 0,0 1 1,-1 0-1,5-1 0,1-2-5181</inkml:trace>
</inkml:ink>
</file>

<file path=ppt/ink/ink1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44:09.8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1 480 32,'0'0'13574,"14"-5"-13283,-12 4-282,6-1-12,-1-1 0,1 0 0,-1 0 0,0-1 0,0 0 0,0 0 0,-1-1 1,0 0-1,1 0 0,-2 0 0,1-1 0,-1 0 0,10-12 0,-5 0-14,0 0 0,-1-1 1,-1 0-1,-1-1 0,0 1 0,-1-1 0,-2-1 0,0 1 1,-1-1-1,-1 0 0,-1 1 0,-2-32 0,1 51 87,-1 0 0,1-1-1,0 1 1,-1 0 0,1 0-1,-1 0 1,0 0 0,1 0-1,-1 0 1,0 0 0,0 0-1,1 0 1,-1 0-1,0 0 1,0 0 0,0 0-1,0 0 1,0 1 0,0-1-1,0 1 1,0-1 0,-1 0-1,1 1 1,0 0 0,0-1-1,0 1 1,-1 0 0,1 0-1,-2-1 1,0 1 35,0 0 0,0 0-1,0 0 1,0 0 0,0 0 0,0 0 0,0 1-1,0-1 1,0 1 0,1 0 0,-1 0 0,-4 2-1,2 1-61,0 0 0,0 0 0,1 0 0,0 1 0,0-1 0,0 1 0,0 0 0,1 0 0,-1 1 0,1-1 0,-3 8 0,-23 69 45,29-80-83,-8 27 20,1 1 1,2 1 0,1-1-1,1 1 1,2-1 0,1 1 0,5 38-1,-3-57-43,1-1 0,1 0 0,-1 0 0,2 0 0,0 0 0,0-1 0,1 0 0,0 0 0,1 0 0,0-1 1,1 0-1,0 0 0,0-1 0,0 0 0,1 0 0,1-1 0,-1 0 0,15 7 0,-15-9-38,1 0 0,0 0 0,0-1-1,0-1 1,1 0 0,-1 0 0,1-1 0,0 0 0,10 0 0,-13-2 20,-1 0-1,1 0 0,-1-1 1,0 0-1,1-1 1,-1 1-1,0-2 1,0 1-1,0-1 0,0 0 1,0 0-1,-1 0 1,11-8-1,14-14 96,-2-2 0,-1 0 0,-1-2 0,-2 0-1,0-2 1,-2-1 0,-2-1 0,-1-1 0,-1-1 0,-2 0-1,-2-1 1,-1-1 0,-2 0 0,-1-1 0,-2 0 0,-2-1 0,3-42-1,-10 72-41,1 3 144,-1 1 1,0 0 0,0 0 0,0 0 0,-3-9-1,3 12-120,0 1 0,-1 0 0,1 0 0,-1 0 0,1 0-1,-1 0 1,0 0 0,0 0 0,1 0 0,-1 1 0,0-1 0,0 0-1,0 0 1,0 0 0,0 1 0,0-1 0,0 1 0,0-1-1,0 1 1,0-1 0,0 1 0,0-1 0,0 1 0,-1 0 0,1 0-1,0 0 1,0 0 0,-2 0 0,-1-1-7,0 1 0,1 0 0,-1 1 0,0-1 0,0 1 0,1 0 0,-1 0 0,0 0-1,1 0 1,-1 0 0,1 1 0,-1 0 0,1 0 0,0 0 0,0 0 0,-4 3 0,2 0-12,-1 1-1,1-1 1,0 1 0,1 0 0,-1 1-1,1-1 1,-5 12 0,-1 6-16,1 1-1,2 0 1,-9 44 0,10-35 14,1 0 0,2 1 0,1 0 0,2 0 0,7 57 0,-6-83-23,1 0 0,1 0 0,0 0 1,0 0-1,1-1 0,0 1 0,0-1 0,1 0 1,0 0-1,1 0 0,-1-1 0,2 0 1,-1 0-1,1 0 0,0-1 0,0 0 0,0 0 1,9 4-1,-9-6-83,1 0-1,-1-1 1,1 0 0,-1 0-1,1-1 1,0 1 0,0-2 0,0 1-1,1-1 1,-1-1 0,0 1-1,0-1 1,0-1 0,1 1 0,-1-2-1,0 1 1,0-1 0,0 0-1,0-1 1,14-6 0,-16 6-199,0 0 1,0-1-1,0 0 1,0 0-1,-1 0 1,7-7-1,-8 7-637,0-1 0,-1 0 0,1 0 0,-1 0 0,3-6 0,8-17-8599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0:48:21.6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163 17 8772,'0'0'3524,"-7"-9"-2198,1 7-1022,1 0 1,-1 1-1,0 0 0,0 0 0,1 1 0,-1-1 0,0 1 1,0 0-1,-8 2 0,-7-1 381,18-1-625,0 0 0,1 0 1,-1 0-1,0 1 0,0-1 0,1 1 0,-1-1 0,1 1 0,-1 0 0,0 0 0,1 0 0,0 1 1,-1-1-1,1 1 0,0-1 0,0 1 0,-1 0 0,1-1 0,0 1 0,1 0 0,-1 1 0,0-1 1,1 0-1,-1 0 0,1 1 0,0-1 0,0 1 0,-1-1 0,0 5 0,1-2-39,0 0 0,0 0 0,1 0 0,0 0 0,0 1 1,0-1-1,0 0 0,1 0 0,-1 0 0,1 1 0,1-1 0,-1 0 0,1 0 0,0-1 0,3 6 0,15 28-16,-8-18-8,17 42 1,-26-54 1,-1 0 0,0 1 0,0-1 1,-1 1-1,0-1 0,0 1 0,-1-1 0,0 1 1,-2 8-1,1-13-39,0 0 1,-1 0 0,0 0-1,0 0 1,0 0-1,-1-1 1,1 1-1,-1-1 1,0 1-1,1-1 1,-2 0-1,1 0 1,0-1-1,0 1 1,-1-1 0,0 1-1,1-1 1,-1 0-1,0-1 1,0 1-1,0 0 1,0-1-1,-7 1 1,13-20-2802,1 14 2737,-1 0 1,1 0 0,0 0 0,0 0-1,0 0 1,1 1 0,0-1 0,-1 1-1,1 0 1,5-3 0,49-28-2281,-38 23 1013,113-71-3806,-101 58 6002,55-52 0,-79 67 246,7-7 368,-9 16 1200,-4 10 2686,-3 12-4577,-7 37 0,-2 19-669,10-63-113,0 32 96,1-44-167,-1-1 0,0 1 0,1 0 0,-1-1-1,1 1 1,0-1 0,0 1 0,0-1 0,0 0 0,0 1 0,1-1-1,-1 0 1,4 3 0,4-1-2805,-2-4-2632</inkml:trace>
</inkml:ink>
</file>

<file path=ppt/ink/ink1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44:18.9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1 223 10165,'0'0'2222,"19"-5"-2014,-12 3-164,24-7 210,0 2 0,59-6 0,71 6 169,88-7-267,-240 14-554,-1-2 1,1 1-1,-1-1 1,1 0-1,8-4 1,-16 5 227,0 1-1,0 0 1,0-1 0,0 1-1,0-1 1,0 1 0,0-1 0,0 0-1,0 1 1,0-1 0,0 0-1,0 1 1,-1-1 0,1 0 0,0 0-1,-1 0 1,1 0 0,-1 0-1,1 0 1,-1 0 0,1 0 0,-1 0-1,1 0 1,-1 0 0,0 0-1,0 0 1,0 0 0,0-1 0,0 1-1,0 0 1,0 0 0,0 0-1,0 0 1,0 0 0,0 0 0,-1 0-1,1 0 1,0 0 0,-1 0-1,1 0 1,-1 0 0,1 0-1,-1 0 1,0 0 0,1 0 0,-1 0-1,0 0 1,1 0 0,-1 1-1,0-1 1,-1-1 0,-7-6 156,0 1-1,0-1 1,-1 2 0,-18-12 0,16 12 1565,0-1 0,1-1 0,-18-15 0,29 23-1499,0 0-1,0 0 1,-1 0-1,1 0 1,0 0 0,-1 0-1,1-1 1,0 1-1,0 0 1,-1 0-1,1 0 1,0 0-1,0-1 1,0 1-1,-1 0 1,1 0-1,0-1 1,0 1-1,0 0 1,0 0-1,-1-1 1,1 1-1,0 0 1,0 0-1,0-1 1,0 1-1,0 0 1,0-1 0,0 1-1,0 0 1,0 0-1,0-1 1,0 1-1,0 0 1,0-1-1,0 1 1,0 0-1,0-1 1,0 1-1,0 0 1,0 0-1,1-1 1,-1 1-1,0 0 1,0 0-1,0-1 1,0 1-1,1 0 1,-1 0-1,0 0 1,0-1-1,0 1 1,1 0 0,-1 0-1,0 0 1,0 0-1,1-1 1,-1 1-1,0 0 1,1 0-1,19-1 124,-16 1-144,4 1 39,0 0 0,0 1 0,0 0 0,-1 0 0,1 0 0,-1 1 0,1 0 0,-1 1 0,0 0 0,0 0 0,-1 0 0,1 1 0,-1 0 0,0 0 0,0 1 0,7 9 0,-6-7-4,-1-1-1,0 1 0,0 0 1,-1 1-1,0-1 0,0 1 1,-1 0-1,0 0 0,-1 1 0,0-1 1,0 1-1,-1-1 0,1 14 1,-2-13-40,-1 0 1,0 1 0,-1-1 0,0 0 0,-1 0 0,0 0-1,0 0 1,-1 0 0,0 0 0,-1-1 0,0 0-1,0 1 1,-1-1 0,-1-1 0,1 1 0,-1-1 0,-11 12-1,-17 11 52,27-26-369,1 0 0,0 1 0,0-1-1,1 1 1,0 0 0,0 1 0,-6 8 0</inkml:trace>
</inkml:ink>
</file>

<file path=ppt/ink/ink1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44:19.7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0 336,'0'0'9783,"3"2"-9535,12 9 62,0 1 0,0 0 0,-1 0 0,19 24 0,48 68 353,-62-79-482,130 178 814,131 173-196,24-18-577,-298-351-245,94 92 253,-86-86-402,1-1 1,1-1-1,0 0 0,0-1 0,20 9 0,-10-10-1105,-26-9 1111,1 0 0,-1 0 0,1 1 0,0-1 0,-1 0 0,1 0 0,-1 1 0,1-1 1,-1 0-1,1 0 0,0 0 0,-1 0 0,1 0 0,-1 0 0,1 0 0,0 0 0,-1 0 0,1 0 1,-1 0-1,1 0 0,0-1 0,-1 1 0,1 0 0,-1 0 0,1-1 0,-1 1 0,1 0 0,-1 0 1,1-1-1,-1 1 0,1-1 0,-1 1 0,1-1 0,-1 1 0,0 0 0,1-1 0,-1 1 0,1-2 1,-1-18-3448</inkml:trace>
</inkml:ink>
</file>

<file path=ppt/ink/ink1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44:20.0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4146,'0'0'1411,"20"13"-104,-7-6-1060,2 1 15,-1 1 1,-1 0 0,0 1 0,0 0 0,0 1 0,-2 0 0,1 1-1,14 19 1,-9-5 275,0 0 0,-2 1-1,19 45 1,-28-56-308,-1 0-1,-1 1 0,0 0 1,-1 0-1,-1 0 0,0 0 1,-2 35-1,-1-45-146,-1 1 1,0-1-1,0 0 0,-1 1 1,0-1-1,0 0 1,-1 0-1,0-1 0,0 1 1,-1-1-1,1 0 0,-1 0 1,-1 0-1,1-1 0,-1 0 1,0 0-1,-13 8 0,8-5-31,-1-1 0,0 0-1,-1 0 1,0-1 0,0-1-1,0 0 1,0-1 0,-1-1-1,-15 3 1,23-6-94,-13 1-278,19-1 200,-1 0 0,1 0 0,-1-1 0,1 1 0,0 0 0,-1 0 0,1 0-1,-1 0 1,1-1 0,-1 1 0,1 0 0,0-1 0,-1 1 0,1 0 0,0-1 0,-1 1 0,1 0 0,0-1 0,0 1-1,-1 0 1,1-1 0,0 1 0,0-1 0,0 1 0,-1-1 0,1 1 0,0 0 0,0-1 0,0 1 0,0-1 0,0 1 0,0-1-1,0 0 1,0-15-4271</inkml:trace>
</inkml:ink>
</file>

<file path=ppt/ink/ink1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44:20.4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 10085,'0'0'74,"17"3"-111,72 6 893,108-3 0,108-17 1501,11 1-1205,-276 9-1324,-21 0 236,0 1 0,0 0 0,0 1 0,18 4 0,-33-4-161,0 0 0,0 0 1,0 1-1,0-1 0,0 1 1,0 0-1,0 0 0,-1 0 1,1 0-1,-1 0 0,0 1 1,1 0-1,-1 0 0,0 0 1,-1 0-1,1 0 0,-1 0 1,1 1-1,-1-1 0,0 1 1,0 0-1,3 7 0,-4-2-3734</inkml:trace>
</inkml:ink>
</file>

<file path=ppt/ink/ink1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44:21.2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1 530 12278,'0'0'1128,"13"-18"-994,87-138 9,-82 125-131,-2-1-1,-1-1 0,21-65 1,-32 77-109,-1 0 1,-1-1-1,0-39 0,-2 59 107,-1 1-1,1-1 1,0 0 0,-1 1-1,1-1 1,-1 1 0,1-1-1,-1 1 1,0 0 0,1-1-1,-1 1 1,0 0 0,0-1-1,0 1 1,0 0 0,0 0-1,0 0 1,-1 0 0,1 0-1,0 0 1,-1 0 0,1 0-1,0 1 1,-1-1 0,1 0-1,-1 1 1,1-1 0,-1 1-1,-1-1 1,0 0 67,0 1 0,0-1 0,1 1 0,-1 0 1,0 0-1,0 0 0,0 0 0,0 0 0,0 0 0,0 1 0,0 0 0,0-1 0,0 1 0,1 0 0,-6 3 0,3 0-17,0 0-1,1 0 0,0 1 0,-1 0 0,2 0 0,-1 0 0,0 0 0,1 1 0,0-1 0,0 1 0,1 0 0,-4 11 0,1 0-7,0 0 1,2 1-1,-3 26 0,3-7-4,2 1 1,1-1-1,2 1 1,10 50-1,-7-63-54,2-1-1,0-1 0,1 1 0,2-1 0,0-1 0,2 1 0,22 32 0,-15-29-821,1 0 0,23 21 0,-24-34-3761,-10-12-2062</inkml:trace>
</inkml:ink>
</file>

<file path=ppt/ink/ink1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44:21.6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105 0 10501,'0'0'5730,"-16"3"-5495,-48 12 107,62-14-341,0 0 0,1 0 0,-1 1 0,0-1 0,1 0 0,-1 1 0,1-1 1,0 1-1,0-1 0,-1 1 0,1 0 0,0-1 0,0 1 0,0 0 0,1 0 0,-1 0 0,0 0 1,1 0-1,-1 0 0,1 0 0,0 0 0,-1 0 0,1 0 0,0 0 0,0 0 0,0 0 0,1 0 1,-1 0-1,0 0 0,1 0 0,0 2 0,0 8-36,-1-12 34,0 6-7,0 1 1,0-1-1,1 1 0,-1-1 1,1 0-1,4 12 0,-4-16-79,0-1-1,0 1 1,0-1-1,0 1 0,0-1 1,0 1-1,0-1 0,1 0 1,-1 1-1,0-1 0,1 0 1,0 0-1,-1 0 0,1 0 1,-1-1-1,1 1 1,0 0-1,-1-1 0,1 1 1,0-1-1,0 1 0,0-1 1,0 0-1,-1 0 0,1 0 1,0 0-1,0 0 0,2 0 1,-1-1-103,0 0 1,0 0-1,0 0 1,0 0-1,0-1 1,0 1-1,-1-1 0,1 1 1,-1-1-1,1 0 1,-1 0-1,1 0 1,-1-1-1,0 1 1,0 0-1,0-1 1,-1 1-1,3-5 0,1-1-42,-1 0 0,0 0 0,0 0 0,-1-1 0,4-12 0,-7 25 491,0 1 1,0-1-1,0 0 1,1 1-1,0-1 1,0 0 0,0 1-1,0-1 1,1 0-1,1 4 1,24 42 2431,-25-46-3102,0-1 0,1 0 0,-1 1 0,1-1 0,0 0 0,0 0 0,0 0 0,0-1 0,1 1 0,-1-1 0,1 0 0,0 0 0,-1 0 1,1 0-1,0 0 0,0-1 0,0 0 0,0 0 0,0 0 0,1 0 0,-1-1 0,7 0 0,-5 0-4261</inkml:trace>
</inkml:ink>
</file>

<file path=ppt/ink/ink1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44:22.5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57 4690,'0'0'6355,"4"-5"-5493,18-18 6558,-20 29-5645,-2 15-3233,0-16 2133,10 271-854,-10-276 118,-1-15 82,-4-43 38,2 37-22,1-1 0,1 1 1,1-1-1,3-25 0,-2 43-42,1 0-1,0 0 1,-1 0-1,2 0 1,-1 0-1,0 0 1,1 1-1,-1-1 0,1 1 1,0 0-1,0 0 1,5-4-1,43-30-98,-42 31-40,0 1-1,1 0 1,-1 0-1,1 1 1,0 1-1,0 0 0,11-3 1,43 1-7691</inkml:trace>
</inkml:ink>
</file>

<file path=ppt/ink/ink1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44:23.3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146 38 5058,'0'0'7377,"6"-16"-1492,-10 14-5753,-1 1 0,1 1-1,-1-1 1,0 1-1,1 0 1,-1 0 0,-6 0-1,-3 1 142,12 4-318,2-3 34,7 393-34,-7-377-23,-1 0 0,-1 0 0,-1 0 0,0 0 0,-1 0 0,-1 0 1,-1-1-1,0 0 0,-2 0 0,-12 22 0,20-38 45,-1 0 0,0 0 0,1 0 0,-1 0 0,0 0 0,0 0 0,1 0 0,-1 0 1,0 0-1,0 0 0,0 0 0,0-1 0,0 1 0,0 0 0,0-1 0,-1 1 0,1-1 0,0 1 0,-1 0 0,1-2-2,0 1 0,1 0-1,-1 0 1,0-1-1,1 1 1,-1 0 0,1-1-1,-1 1 1,1-1-1,-1 1 1,1-1 0,-1 1-1,1-1 1,-1 1-1,1-1 1,0 1 0,-1-1-1,1 1 1,0-1-1,-1 0 1,1 1 0,0-1-1,0 0 1,0 0-1,-3-9-395,1 0-1,1-1 1,0-13-1,0 20 198,0-15-168,-1-7 93,1 0 0,2-1-1,0 1 1,6-31 0,-6 50 271,1-1 1,1 1 0,-1 0 0,1-1-1,0 1 1,1 0 0,-1 1 0,1-1-1,1 1 1,-1 0 0,1 0 0,0 0-1,1 0 1,-1 1 0,1 0 0,0 0 0,1 1-1,-1-1 1,8-2 0,15-6 11,1 1 1,54-14-1,-46 16 17,50-21 1,-77 26 5,-1 0 1,1-1 0,-1 0 0,0 0 0,-1-1 0,0 0 0,0-1 0,15-17-1,-20 20 155,-1 0-1,1 0 1,-1 0-1,0-1 1,-1 1-1,1-1 1,-1 0-1,0 0 1,-1 0-1,1 0 1,-1 0-1,0 0 1,-1 0-1,1-11 1,-2 16-83,1 0 0,-1 0 0,1 0 0,-1 1 0,1-1 0,-1 0 1,0 1-1,1-1 0,-1 0 0,0 1 0,0-1 0,1 1 0,-1-1 0,0 1 0,0-1 0,0 1 0,1 0 0,-1-1 1,0 1-1,0 0 0,0 0 0,0 0 0,0 0 0,0 0 0,0 0 0,0 0 0,1 0 0,-1 0 0,-1 0 1,-32 2 687,31-1-750,0-1 0,1 1 0,-1 1 0,0-1 1,1 0-1,-1 1 0,1-1 0,-1 1 0,1 0 0,0-1 0,-1 1 0,1 0 0,0 1 0,1-1 1,-1 0-1,0 1 0,1-1 0,-1 0 0,1 1 0,-1 0 0,1-1 0,0 1 0,0 0 0,0 4 1,-3 7 35,2-1 1,-1 1 0,1 26 0,1-29-51,1 1 0,0 0 0,1 0 0,1-1 0,0 1 0,0-1 0,8 22 0,-8-28-2,0-1 0,0 0 0,1 0 0,-1 0 0,1 0 0,0 0 0,0 0 0,0-1 0,1 0 0,-1 1 0,1-1 0,0-1 1,0 1-1,0 0 0,0-1 0,0 0 0,1 0 0,-1 0 0,1-1 0,-1 1 0,1-1 0,6 1 0,-4-1-46,1 0 1,-1 0-1,1-1 0,0 0 1,-1 0-1,1-1 1,-1 0-1,1-1 0,-1 1 1,0-1-1,14-6 0,-10 2-194,1-1 0,-1 0-1,0-1 1,0 0 0,18-18-1,-23 19-107,9-7-1446,-1 0 1,19-27-1,-16 19-2916</inkml:trace>
</inkml:ink>
</file>

<file path=ppt/ink/ink1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46:21.4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1327 282 8180,'0'0'4407,"1"-1"-4226,0 0 0,0 0 0,0 0 0,0 0 0,0 0 0,0 0 1,0 0-1,0 0 0,-1 0 0,1 0 0,0-1 0,-1 1 0,1 0 0,0-3 0,-9-1-116,0 1 0,0 0 0,-1 1 0,1 0 0,-17-4-1,-19-8 30,-74-38 187,-202-63 1,255 100 64,-1 3 0,-1 3 1,0 2-1,-79 2 0,137 7-330,0 0-1,0 1 0,0 0 1,1 0-1,-1 1 0,0 0 1,-13 8-1,4-2 31,0 1 0,-23 18 1,37-23-45,-1 1 0,1 0 0,0 0 1,0 1-1,1-1 0,-1 1 0,2 0 0,-1 0 1,-2 11-1,-1-2 18,-107 243 51,92-215-70,13-28-17,1 1 0,1 0-1,0 0 1,1 0-1,-2 19 1,5-27 8,2-1 1,-1 1-1,1 0 0,1-1 1,-1 1-1,2-1 1,-1 1-1,1-1 0,0 1 1,1-1-1,0 0 1,6 13-1,10 11-1,1 0-1,1-1 1,1-1 0,2-1-1,1-1 1,2-1 0,0-2-1,1 0 1,43 27 0,-28-25 16,1-1 0,1-3 0,0-1 0,2-2 1,1-3-1,0-1 0,1-3 0,0-2 0,1-2 0,0-2 1,0-2-1,53-3 0,-97-2-6,34 1 8,-1-2-1,0-2 0,47-9 1,-54 4 2,271-72 60,-284 73-50,-1 0-1,1-1 0,-1-1 0,0-1 1,-1 0-1,0-2 0,-1 0 0,-1 0 1,1-2-1,-2 0 0,0 0 0,-1-1 0,0-1 1,-1 0-1,-1-1 0,-1 0 0,0-1 1,-1 0-1,-1-1 0,-1 1 0,-1-2 1,0 1-1,4-27 0,-5 12 96,-1-1 0,-2 0-1,-1 0 1,-5-43 0,2 65-64,-1 1 0,-1-1 0,0 1-1,-1 0 1,0 0 0,0 0 0,-1 1 0,-1 0 0,0 0 0,-1 0 0,0 1 0,0 0-1,-1 1 1,-12-10 0,-3-2 76,0 2 0,-1 1-1,-2 0 1,-48-22 0,53 28-313,0 2 1,-1 1-1,0 1 1,-1 1-1,0 1 1,0 1 0,-38-3-1</inkml:trace>
</inkml:ink>
</file>

<file path=ppt/ink/ink1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46:29.3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0 145 2545,'0'0'10965,"12"-2"-6933,45-8-3889,106-28 843,25-4-603,-74 21-171,-65 11-27,1 2 1,74-3-1,63 8-67,187 6 157,-47 40 256,-42-5-200,-77-12-249,224 43 27,-323-54 14,122 1 0,112-16 319,-150-2-169,72-20 86,-27-1-73,80 3-43,-268 18-232,-49 3-55,-1-1 1,0 0-1,1 0 0,-1 0 1,1 0-1,-1 1 0,0-1 1,1 0-1,-1 1 0,0-1 1,1 0-1,-1 0 0,0 1 0,1-1 1,-1 1-1,0-1 0,0 0 1,0 1-1,1-1 0,-1 0 1,0 1-1,0-1 0,0 1 1,0-1-1,0 1 0,0-1 1,1 1-1,-1-1 0,0 0 1,-1 1-1,2 15-1529,-1-14 1104,0 10-3944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0:48:22.0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0 156 5971,'1'-17'5322,"0"-121"-1053,8 143-5643,24 47-591,-25-38 1931,1 0 0,0-1 1,1 1-1,0-2 0,1 1 0,1-2 1,0 1-1,0-2 0,16 12 0,-15-15 73,1-1 0,-1 0-1,23 6 1,-14-8 4798,-56-6-3440,20 1-940,-1 1-1,0 0 0,1 1 1,-21 3-1,34-4-449,0 1 1,0 0-1,0-1 0,0 1 0,0 0 0,1-1 1,-1 1-1,0 0 0,0 0 0,0 0 1,1 0-1,-1 0 0,1 0 0,-1 0 0,0 0 1,1 0-1,0 0 0,-1 0 0,1 0 0,0 0 1,-1 0-1,1 0 0,0 1 0,0-1 1,0 0-1,0 0 0,0 0 0,0 0 0,0 1 1,0-1-1,1 0 0,-1 0 0,1 1 1,0 4-24,0 0 0,1-1 0,0 1 0,0-1 0,4 8-1,23 32 17,-23-36 3,1 0 0,-1 0 1,-1 0-1,1 0 0,-2 1 0,1 0 0,-2 0 0,1 0 0,-1 1 0,-1-1 0,0 1 0,1 14 1,-3-14-76,1-4-300,-1 0-1,0 0 1,-1-1-1,1 1 1,-2 0-1,-2 10 1,3-15 204,1 0 0,-1 0 0,0-1 0,-1 1 0,1-1 0,0 1 1,0-1-1,-1 1 0,1-1 0,-1 0 0,1 1 0,-1-1 0,1 0 0,-1 0 1,0 0-1,1 0 0,-1-1 0,0 1 0,0 0 0,0-1 0,0 1 0,0-1 1,0 0-1,0 0 0,0 1 0,1-1 0,-5-1 0,-7 1-6571</inkml:trace>
</inkml:ink>
</file>

<file path=ppt/ink/ink1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47:09.3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3009 297 12406,'0'0'2902,"-17"-4"-2405,11 3-461,-20-5 469,1-1 1,-46-18-1,-379-152 885,391 158-1268,-1 4-1,0 1 1,-1 4-1,-68-3 1,-251 7 207,234 7-263,-172 17-108,190-1 85,0 6 1,-142 46-1,149-36-24,-80 27 21,166-48-71,0 3 0,1 0 1,-47 31-1,65-36 23,0 1 0,1 1 0,0 1-1,1 0 1,0 0 0,1 2-1,0 0 1,2 0 0,-14 23 0,21-27 5,1 0 1,0 1 0,1 0-1,0-1 1,1 1 0,1 0-1,-1 0 1,2 0-1,2 15 1,-2 14-14,-2 23-24,-1-27 52,7 70 0,-4-97-14,1-1 1,1 1-1,-1-1 0,2 1 1,-1-1-1,1 0 1,0 0-1,1 0 1,0-1-1,1 0 0,0 0 1,7 8-1,-3-6-2,1 0 0,0-1-1,0 0 1,1-1 0,0 0 0,0-1-1,21 9 1,3-3-4,1-1 0,0-2 1,1-1-1,0-3 0,47 4 0,374 7 3,-247-13 16,267-1 0,160 7-17,-189 39 22,-39-3 3,669-22-27,-925-24 77,-110 2-79,0 2 0,54 13 0,-52-8 42,85 5 1,-87-13-34,10 1-27,61-7 1,-109 5 30,0-1 0,0-1 0,0 1 0,0-1 0,-1 0 0,1-1 0,-1 1 0,1-1 0,-1-1 0,0 1 0,0-1 0,-1 0 1,1-1-1,6-6 0,-6 4 13,0 0 1,0-1-1,-1 1 1,-1-1 0,1-1-1,-1 1 1,0-1-1,-1 1 1,4-15 0,-1-12 25,-1 0 0,-1 0 0,-3 0 0,-3-54 1,2 79-50,-2-6 12,-1-1 0,0 1 0,-1 0 0,0 1 0,-2-1 0,1 1 0,-2 0 0,0 0 0,-1 1 0,-1 0 0,0 1 0,-1-1 0,0 2 0,-12-13 0,-18-15 25,-3 1 0,-75-54 0,68 58-20,-2 3-1,-2 2 1,0 3-1,-2 2 1,-1 2-1,-78-20 1,6 12 23,-246-26 1,138 38-142,-346 15 0,517 9-321,1 3 0,-118 30 1,176-37-215,0 1 0,1 1 0,-1-1 0,1 1 0,-12 7 0,-6 8-9002</inkml:trace>
</inkml:ink>
</file>

<file path=ppt/ink/ink1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47:13.3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0 184 9925,'0'0'4644,"15"1"-3643,280 8 3233,-267-8-3985,155-2 1035,-149-1-1025,-1-2 0,0-1 0,47-14 0,351-126 2131,-405 139-2278,0 1-1,0 1 0,0 2 1,1 1-1,-1 0 1,1 2-1,44 8 0,114 37 121,-26-5-77,232 15 144,2-27 50,-278-21-322,143 13 59,71 5 36,831-12 77,-757-16-8,-375 2-189,434-6 1,-1-34-13,-356 30 47,195 6 1,-159 6-28,242 8-109,2 0 147,-384-9-145,1 0 0,-1-1 0,0 1 0,0 0-1,0 0 1,0-1 0,0 1 0,0 0 0,0 0 0,0 0 0,0 0-1,0 1 1,0-1 0,-1 0 0,1 0 0,0 0 0,-1 1 0,1-1-1,-1 0 1,1 0 0,-1 3 0,8 30-7125</inkml:trace>
</inkml:ink>
</file>

<file path=ppt/ink/ink1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47:51.8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122 0 48,'0'0'9855,"-18"0"-8273,-5 1-1045,-58 0 3069,91-1-3572,0 1 0,0 1-1,14 3 1,10 3-32,463 35 173,3-37 188,-399-6-264,107 11 42,-15 0-338,-187-11-2543</inkml:trace>
</inkml:ink>
</file>

<file path=ppt/ink/ink1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48:44.3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84 0 7139,'0'0'8300,"-13"2"-7358,-3 1-675,6-1-37,1-1 0,0 0 0,-17 0 1070,49 1-1321,359 0 1029,-353 3-2561,-28-5 1485,-1 0 0,1 0 0,0 0 0,-1 0-1,1 0 1,-1 0 0,1 0 0,-1 1 0,1-1-1,-1 0 1,1 0 0,-1 0 0,1 1 0,-1-1-1,1 0 1,-1 1 0,0-1 0,1 0 0,-1 1-1,1-1 1,-1 1 0,0-1 0,1 1 0,-1-1-1,0 0 1,0 1 0,1-1 0,-1 1 0,0-1 0,0 1-1,0 0 1,0-1 0,0 1 0,0-1 0,1 1-1,-1-1 1,0 1 0,-1-1 0,1 1 0,0-1-1,0 1 1,0 0 0,0-1 0,0 1 0,0-1-1,-1 1 1,1-1 0,0 1 0,-1 0 0,-19-1-12818</inkml:trace>
</inkml:ink>
</file>

<file path=ppt/ink/ink1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48:46.2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210 1 9861,'0'0'4836,"-9"7"-4686,-23 29-54,1 1 0,-35 54 0,26-34 8,35-51-124,-17 29 187,21-34-161,1 0-1,-1 0 1,1 1-1,-1-1 1,1 0 0,0 1-1,-1-1 1,1 0 0,0 1-1,0-1 1,0 0-1,0 1 1,0-1 0,0 0-1,0 1 1,1-1 0,-1 0-1,0 1 1,1-1-1,-1 0 1,1 0 0,-1 0-1,1 1 1,0-1 0,-1 0-1,2 2 1,10 5 16,1 0-1,-1 0 1,1-1 0,1-1 0,-1 0-1,1-1 1,16 4 0,-14-4 7,222 67 1406,-233-71-2947,6 3 8027,-17-4-9096</inkml:trace>
</inkml:ink>
</file>

<file path=ppt/ink/ink1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48:48.5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1008,'0'0'13468,"9"4"-13847,4 1 376,0-1 0,1 0 0,-1-2 0,1 1 0,25 0 0,79-4 141,-61-1-47,258-8 272,129-2-193,-280 12-1063,-409 9 2379,-447 74 0,659-77-1210,19-2-97,0-2 0,0 0 0,0-1 0,-15 0 0,445-23-1030,-369 16 176,51 0 0,-108 8 687,0 0-1,0 1 1,-18 8-1,-7 1 58,-26 8 16,-435 123 2487,465-136-2252,66-15-536,236-91-123,-134 45-320,-135 53 641,176-62-1591,-138 51-205,1 1 0,54-7-1,-128 25 2413,0 1 0,-49 17 0,-91 40 2260,145-54-2620,-106 44 1235,-62 22 787,192-73-2379,14-2 43,22-2-39,11-7-13,0-1 0,-1-3 0,56-20 0,-51 15-705,1 1 1,60-9 0,-107 24 816,-1 0-1,0 0 1,1 0 0,-1-1-1,1 1 1,-1 0 0,0 0-1,1 0 1,-1 0 0,0 0-1,1 0 1,-1 0 0,0 0-1,1 0 1,-1 0 0,0 0-1,1 0 1,-1 0 0,1 1-1,-1-1 1,0 0 0,1 0 0,-1 0-1,0 0 1,0 1 0,1-1-1,-1 0 1,0 0 0,1 0-1,-1 1 1,0-1 0,0 0-1,1 1 1,-1-1 0,0 0-1,0 1 1,0-1 0,0 0-1,1 1 1,-8 15 155,-22 16 466,-44 33 10,-3-4 1,-3-3 0,-109 61-1,172-105-609,16-14-54,0 1 1,0-1 0,0 0-1,0 0 1,0 1-1,0-1 1,0 0-1,0 0 1,0 1-1,0-1 1,0 0 0,0 0-1,0 1 1,0-1-1,0 0 1,0 0-1,1 1 1,-1-1-1,0 0 1,0 0 0,0 0-1,0 1 1,1-1-1,-1 0 1,0 0-1,0 0 1,0 0-1,1 0 1,-1 1 0,0-1-1,0 0 1,1 0-1,-1 0 1,0 0-1,0 0 1,1 0-1,-1 0 1,0 0 0,37 3-6122,-33-3 5458,25 0-6879</inkml:trace>
</inkml:ink>
</file>

<file path=ppt/ink/ink1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49:32.5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223 30 5859,'0'0'8406,"-2"-19"-6786,1 17-1564,1 2 66,-25 0 719,0-2-601,-52-2 440,72 4-644,-1 0 0,1 1-1,0 0 1,0 0-1,0 0 1,0 1-1,0-1 1,0 1-1,0 0 1,1 1-1,-9 4 1,10-4-36,1-1-1,0 1 1,0-1-1,0 1 1,0 0-1,0 0 1,1 0-1,-1 0 1,1 0-1,0 0 1,0 1 0,0-1-1,0 0 1,1 0-1,-1 7 1,0 56-50,2-41 54,-1-24-11,0 0-1,1 0 1,-1 0 0,0 0 0,0 0 0,0 0 0,1 0 0,-1 0 0,1 0 0,-1 0 0,0 0 0,1 0 0,0 0-1,-1 0 1,1-1 0,-1 1 0,1 0 0,0 0 0,0-1 0,-1 1 0,1 0 0,0-1 0,1 1 0,1 1-17,0-1 1,1 0-1,-1 0 1,0 0 0,0 0-1,0 0 1,6 0 0,1-1-2,0 0 1,0 0 0,1-1 0,15-3 0,-17 1 14,0 0-1,-1-1 1,1 0 0,-1 0-1,0-1 1,0 0 0,12-10-1,-2 0-30,29-33 0,-42 43 42,0 0-1,0 0 1,-1-1 0,1 0 0,-2 0 0,1 0-1,-1 0 1,1 0 0,-2-1 0,1 1 0,-1-1 0,2-9-1,-4 16 144,0 2-261,1 76 39,-3 99 239,2-171-125,0 1 1,-1-1 0,0 0-1,0 0 1,-1 0-1,1 0 1,-1 0 0,-1-1-1,1 1 1,-1-1-1,0 1 1,0-1-1,0 0 1,-1 0 0,0 0-1,0-1 1,0 1-1,-1-1 1,1 0 0,-1 0-1,0 0 1,0-1-1,-1 0 1,1 0 0,-1 0-1,1-1 1,-13 4-1,-7 0 223,-1-1-1,0-1 0,0-1 1,0-1-1,-31-2 0,57 0-444,4 0-2245,2 0 1377,42-3-3796,-25-3 229,-2-2-629</inkml:trace>
</inkml:ink>
</file>

<file path=ppt/ink/ink1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49:32.9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137 110 128,'0'0'2094,"-17"10"5240,4-3-6195,7-4-1024,0-1 0,0 2 1,0-1-1,0 1 1,1 0-1,0 0 0,0 0 1,0 1-1,0 0 1,0 0-1,1 0 0,0 1 1,0-1-1,1 1 1,-1 0-1,-2 8 0,1-1-38,1 1-1,0 0 0,1-1 0,1 1 0,0 0 0,1 1 1,0-1-1,1 0 0,1 0 0,2 15 0,-1-26-82,-1 0 0,0-1 0,1 1 1,0-1-1,-1 0 0,1 1 0,0-1 0,0 0 0,1 0 0,-1 0 0,0 0 0,1-1 0,-1 1 1,1-1-1,-1 1 0,1-1 0,0 0 0,-1 0 0,1 0 0,0 0 0,0-1 0,0 1 0,0-1 1,4 1-1,-2-1-7,1 1 0,0-1 0,-1 0 0,1 0 0,-1 0 0,1-1 1,0 0-1,-1 0 0,1-1 0,-1 1 0,0-1 0,8-4 0,-7 1 28,0 0 0,0 0 0,-1 0-1,0-1 1,0 1 0,0-1 0,-1-1-1,0 1 1,0-1 0,-1 1 0,0-1-1,0 0 1,0 0 0,-1-1 0,3-13-1,0-6 211,-2 0-1,0 0 1,-2-29-1,-1 45 90,-1 0-1,1 0 0,-2 0 1,0 0-1,0 0 1,-7-20-1,7 27-235,0 0 1,1 1-1,-1-1 1,0 1-1,-1-1 1,1 1-1,0 0 1,-1 0-1,0 0 1,0 0-1,0 1 1,0-1-1,0 1 1,-1 0-1,1-1 1,-1 2-1,1-1 1,-1 0-1,0 1 1,1-1-1,-1 1 1,-5-1-1,8 2-220,1 0 0,-1 0 0,1 0 0,-1 0-1,1 0 1,-1 0 0,1 0 0,-1 0 0,1 0-1,-1 0 1,1 0 0,-1 0 0,1 0 0,-1 1-1,1-1 1,-1 0 0,1 0 0,0 0 0,-1 1-1,1-1 1,-1 0 0,1 0 0,0 1 0,-1-1-1,1 0 1,0 1 0,-1-1 0,1 1 0,0-1-1,0 0 1,-1 1 0,1-1 0,0 1 0,0-1-1,0 1 1,0-1 0,-1 1 0,1-1 0,0 1-1,0-1 1,0 1 0,0-1 0,0 0 0,0 1-1,0-1 1,0 1 0,0-1 0,1 1 0,-1-1-1,0 1 1,0-1 0,0 1 0,0-1 0,1 1-1,-1-1 1,0 0 0,0 1 0,1-1 0,-1 1-1,7 11-4211</inkml:trace>
</inkml:ink>
</file>

<file path=ppt/ink/ink1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49:33.2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1 567 9925,'0'0'432,"72"-109"-336,-28 37-32,1-1 256,-1 5 144,-6 6-464,-4 7 0,-11 6-48,-10 6-480,-9 7-2401</inkml:trace>
</inkml:ink>
</file>

<file path=ppt/ink/ink1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49:33.5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76 6 176,'0'0'11341,"-12"16"-10917,-34 52 30,44-64-437,0-1 1,0 1-1,0-1 1,0 1-1,1 0 0,-1 0 1,1 0-1,0 0 1,0 0-1,1 0 1,-1 0-1,1 0 0,0 0 1,0 0-1,0 0 1,1 0-1,-1 0 0,2 5 1,-1-8-33,0 1 0,-1-1-1,1 0 1,0 0 0,0 1 0,0-1 0,0 0 0,0 0 0,0 0 0,0 0 0,0 0-1,0-1 1,1 1 0,-1 0 0,0 0 0,0-1 0,1 1 0,-1-1 0,0 1-1,1-1 1,-1 0 0,1 1 0,-1-1 0,1 0 0,-1 0 0,0 0 0,1 0 0,-1 0-1,3-1 1,-1 1-9,-1 0 1,1 0-1,0-1 0,-1 1 0,1-1 0,0 1 0,-1-1 0,1 0 1,-1 0-1,0 0 0,1 0 0,-1-1 0,0 1 0,1-1 0,-1 1 1,2-3-1,-1-1 112,0 0 0,-1-1 0,1 1 0,-1-1 1,0 1-1,-1-1 0,0 0 0,1 0 0,-1-10 1,-2-55 1200,1 70-1241,0-1 0,-1 1 0,1-1 1,0 0-1,-1 1 0,0-1 0,1 1 0,-1-1 0,0 1 0,0 0 0,0-1 0,0 1 0,0 0 0,0 0 0,0-1 0,0 1 0,0 0 0,-1 0 0,1 0 0,0 0 0,-1 1 0,1-1 0,-1 0 0,1 0 0,-1 1 0,1-1 0,-1 1 0,0 0 0,1-1 0,-1 1 0,1 0 0,-1 0 0,-2 0 0,3 6-830,1 19-2814,0-2-1806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0:48:41.8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3746,'4'4'14272</inkml:trace>
</inkml:ink>
</file>

<file path=ppt/ink/ink1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49:33.8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75 125 8308,'0'0'5826,"11"-101"-5201,-24 89 159,0 4 481,-1 5-241,-1 3-416,6 0-31,-1 8-577,5 26-112,1 11-705,4-21-3873,-2 1-8596</inkml:trace>
</inkml:ink>
</file>

<file path=ppt/ink/ink1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49:36.8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13158,'0'0'1825,"120"0"-1825,-67 0 176,0 0-176,-2 0 0,-9 0 64,-4 0-64,-8 0-1361,-7 0-1456,-8 0-528</inkml:trace>
</inkml:ink>
</file>

<file path=ppt/ink/ink1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49:37.1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173 0 9060,'0'0'2791,"-13"7"-2610,0-1-131,0 1 0,1 1 0,0 0 0,1 0 0,-1 1 0,-16 18 0,22-20 29,0-1 1,1 1 0,0 0-1,0 0 1,1 0-1,-1 0 1,2 1 0,-1 0-1,1 0 1,0 0 0,1 0-1,0 1 1,0-1 0,1 0-1,0 1 1,0-1-1,1 1 1,0 0 0,3 15-1,-3-21-87,1 0 0,1 0-1,-1-1 1,0 1-1,1 0 1,-1-1-1,1 1 1,0-1-1,-1 0 1,1 1 0,0-1-1,1 0 1,-1 0-1,0 0 1,1-1-1,-1 1 1,1 0 0,-1-1-1,1 0 1,0 1-1,3 0 1,6 2-14,0 0-1,1-1 1,20 3 0,1-2-1220,55-2 0,-67-2-914,-2 0-3751</inkml:trace>
</inkml:ink>
</file>

<file path=ppt/ink/ink1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49:45.5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189 16 256,'-16'0'520,"-13"0"-707,-100 1 14551,114-1-12320,141-8-1943,5-1-351,-127 9 219,-1 0 1,1 0 0,-1 1-1,1-1 1,-1 1 0,1-1-1,-1 1 1,1 0 0,-1 0-1,0 1 1,1-1 0,-1 1-1,0 0 1,0-1 0,0 1-1,0 1 1,-1-1 0,1 0-1,4 6 1,-3-2 20,-1 0-1,1 0 1,-2 0 0,1 0-1,0 1 1,-1 0 0,-1-1 0,1 1-1,1 11 1,0 16 29,0 1-1,-2 0 1,-2-1 0,-1 1-1,-1-1 1,-12 46 0,-19 40-3362,34-120 3255,0 1 0,0-1 1,0 1-1,0-1 0,0 1 1,-1-1-1,1 1 0,0-1 0,0 0 1,0 1-1,-1-1 0,1 1 1,0-1-1,-1 1 0,1-1 0,0 0 1,-1 1-1,1-1 0,-1 0 0,1 1 1,0-1-1,-1 0 0,1 0 1,-1 1-1,1-1 0,-1 0 0,1 0 1,-1 0-1,1 0 0,-1 1 1,-11-12-149,-8-30 2049,18 35-1800,-1-2 217,-1 1 137,0-1 0,1 0 0,0 0 1,1 0-1,0 0 0,0 0 1,1-1-1,0 1 0,0 0 1,1-1-1,0-10 0,1 17-361,-1 0 0,1 0 0,0 0-1,0 1 1,0-1 0,0 0 0,0 1 0,0-1-1,1 1 1,-1-1 0,0 1 0,1 0 0,-1-1-1,1 1 1,-1 0 0,4-1 0,32-16 27,-29 15-13,15-5-152,0 1 0,1 0-1,-1 2 1,39-4 0,6 6-7106,-54 3 392</inkml:trace>
</inkml:ink>
</file>

<file path=ppt/ink/ink1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49:45.9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41 261 672,'0'0'7686,"-7"15"-5194,-20 47-1622,25-60-780,1 1-1,1-1 1,-1 1-1,0-1 1,1 1 0,-1-1-1,1 1 1,0 0-1,-1-1 1,2 4-1,-1-5-78,0 0-1,0-1 1,0 1-1,0 0 1,1-1-1,-1 1 1,0-1-1,1 1 1,-1 0-1,0-1 1,1 1-1,-1-1 1,1 1-1,-1-1 1,1 1 0,-1-1-1,1 1 1,-1-1-1,1 1 1,0-1-1,-1 0 1,1 1-1,0-1 1,2 1-5,0-1 0,0 0 0,0 0 0,0 0 0,0 0 0,0 0 0,0 0 0,0-1 0,0 0 0,0 1 0,5-3 0,-3 0 41,1 0 0,0-1 0,-1 1 0,1-1 0,-1 0 0,0-1 0,0 1 0,-1-1 0,1 0-1,-1 0 1,0 0 0,0-1 0,5-10 0,-3 4 6,0 1 0,-1-1 0,-1-1 0,0 1-1,0-1 1,2-15 0,-4 11 210,0 1 0,-1-1 0,-1 0 0,-3-27 0,2 39-185,1 0 0,-1 0 0,-1 1 1,1-1-1,0 1 0,-1-1 0,0 1 0,0-1 0,0 1 0,-1 0 1,1 0-1,-1 0 0,0 1 0,0-1 0,-1 1 0,1-1 1,-1 1-1,1 0 0,-1 0 0,-8-4 0,12 7-85,-1-1 0,0 0 0,0 1 0,0-1 0,0 1 0,0-1-1,0 1 1,0-1 0,0 1 0,0 0 0,0 0 0,0-1 0,0 1 0,0 0 0,0 0 0,0 0 0,0 0-1,0 0 1,0 0 0,0 1 0,-1-1 0,1 0 0,0 0 0,0 1 0,0-1 0,0 1 0,1-1-1,-1 1 1,0-1 0,0 1 0,0-1 0,0 1 0,0 0 0,1 0 0,-1-1 0,0 1 0,1 0 0,-1 0-1,0 0 1,1 0 0,-1 0 0,1 0 0,-1 0 0,1 0 0,0 0 0,-1 1 0,0 6-421,0 0 0,0 0 0,1 0 0,0 0 0,1 9 0,-1-4-563,0 15-3267,0-6-1692</inkml:trace>
</inkml:ink>
</file>

<file path=ppt/ink/ink1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49:46.2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0 447 7587,'0'0'3474,"76"-125"-3410,-53 72 48,-4 2 80,-6 3-192,-5 5-64,-4 4-1489,-4 7-624,0 2-704,0 7 1136,-10 21-111</inkml:trace>
</inkml:ink>
</file>

<file path=ppt/ink/ink1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49:46.5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68 7 8180,'0'0'6736,"-13"15"-6632,-36 45-82,49-60-25,-1 0 1,1 1-1,-1-1 1,1 1-1,-1-1 1,1 1-1,0 0 1,-1-1-1,1 1 1,0-1-1,-1 1 1,1-1-1,0 1 1,0 0-1,0-1 1,0 1-1,-1 0 1,1-1-1,0 1 1,0 0-1,0-1 1,0 1-1,1 0 1,9 4-131,14-8-59,-22 2 205,0 0 0,0 0 0,0 0 0,0 0-1,0 0 1,-1 0 0,1-1 0,0 1 0,-1 0-1,1-1 1,-1 0 0,0 1 0,1-1 0,-1 0-1,0 1 1,0-1 0,0 0 0,0 0 0,0 0-1,-1 0 1,1 0 0,0-3 0,1-4 85,-1 0-1,0 0 1,0-17 0,-1 19-79,0 7 34,-2 4-779,-2 68-9277,4-70 9418,0 19-3516</inkml:trace>
</inkml:ink>
</file>

<file path=ppt/ink/ink1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49:46.9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46 114 640,'0'0'8847,"6"-15"-8695,21-47-117,-22 38 615,-5 24-575,0-1-1,0 0 0,-1 1 0,1-1 1,0 1-1,0-1 0,0 1 0,0-1 1,-1 1-1,1-1 0,0 1 1,-1-1-1,1 1 0,0 0 0,-1-1 1,1 1-1,0-1 0,-1 1 0,1 0 1,-1-1-1,1 1 0,-1-1 1,-1 1 232,0-1-1,-1 1 1,1 0 0,0-1 0,0 1 0,-1 0 0,1 0 0,0 0 0,-1 1 0,-3 0 0,-5 0-173,9-1-87,1 1 0,-1-1-1,1 0 1,-1 0 0,1 1-1,-1-1 1,1 1 0,0 0-1,-1-1 1,1 1 0,0 0 0,-1 0-1,1 0 1,0-1 0,0 1-1,-1 1 1,1-1 0,0 0 0,0 0-1,0 0 1,1 0 0,-1 1-1,0-1 1,0 1 0,1-1-1,-1 0 1,1 1 0,-1-1 0,1 1-1,-1 2 1,-1 23-1024,5-3-3621</inkml:trace>
</inkml:ink>
</file>

<file path=ppt/ink/ink1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50:31.8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48,'0'0'10314,"3"22"-8038,38 334-1700,-8 218 1260,-28-2-1407,-6-552-544,3 44 320,-2-62-321,1 1 0,-1 0-1,1 0 1,-1 0 0,1 0 0,0 0 0,0 0 0,0-1-1,1 1 1,-1 0 0,1-1 0,-1 1 0,1-1 0,0 0-1,4 5 1,-6-7 57,0 0 0,0 0 1,0 0-1,1 0 0,-1 0 0,0 0 0,0 1 0,0-1 0,1 0 0,-1 0 0,0 0 0,0 0 0,0 0 0,1 0 0,-1 0 0,0 0 1,0 0-1,0 0 0,1 0 0,-1 0 0,0 0 0,0-1 0,0 1 0,1 0 0,-1 0 0,0 0 0,0 0 0,0 0 0,0 0 1,1 0-1,-1 0 0,0-1 0,0 1 0,0 0 0,0 0 0,0 0 0,1 0 0,-1-1 0,0 1 0,0 0 0,0 0 0,0 0 1,0 0-1,0-1 0,0 1 0,0 0 0,0 0 0,0 0 0,0-1 0,0 1 0,0 0 0,0 0 0,0 0 0,0-1 0,0 1 1,0 0-1,0-1 0,6-31-6360</inkml:trace>
</inkml:ink>
</file>

<file path=ppt/ink/ink1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50:33.7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47 121 13030,'0'0'4605,"-9"-7"-4130,-27-21-235,35 28-240,1 0 0,0 0 0,0 0-1,0 0 1,0 0 0,0-1 0,0 1 0,0 0 0,0 0 0,0 0 0,-1 0 0,1 0 0,0-1 0,0 1 0,0 0 0,0 0 0,0 0 0,0 0 0,0-1 0,0 1-1,0 0 1,0 0 0,0 0 0,0 0 0,0-1 0,0 1 0,1 0 0,-1 0 0,0 0 0,0 0 0,0-1 0,0 1 0,0 0 0,0 0 0,0 0 0,0 0-1,0 0 1,1-1 0,-1 1 0,0 0 0,0 0 0,0 0 0,0 0 0,0 0 0,1 0 0,-1 0 0,0 0 0,0 0 0,0 0 0,0 0 0,1 0 0,-1 0 0,0 0-1,0 0 1,0 0 0,0 0 0,1 0 0,-1 0 0,0 0 0,0 0 0,0 0 0,0 0 0,1 0 0,-1 0 0,0 0 0,0 0 0,0 0 0,0 0 0,1 0-1,17-1-32,-15 1 31,656-5 307,-627 6-293,269 22 263,1 1-24,502-44 93,-253 12 72,-363 9-323,-150-4-74,0-1-1,1-3 0,60-17 0,-23 5-8,-34 9-7,-15 3 3,1 0 0,-1 2 0,1 1 0,0 1 0,1 2 0,33 2 1,-55 0-1,-1 1 1,0 0 0,0 0-1,0 1 1,0 0 0,0 0 0,-1 0-1,1 0 1,-1 1 0,0 0-1,0 0 1,5 6 0,5 6 24,0 1 1,15 22-1,-12-10-20,-1 0 1,-1 1-1,-1 0 0,-2 1 0,17 62 1,-10-10 42,11 98 0,26 426 26,-31-285-21,-3 129-38,-23-450-19,-1 0 1,1-1-1,-1 1 0,1-1 0,0 1 0,-1-1 1,1 1-1,-1-1 0,1 1 0,-1-1 1,0 0-1,1 1 0,-1-1 0,1 0 0,-1 1 1,0-1-1,1 0 0,-1 0 0,0 1 0,1-1 1,-1 0-1,0 0 0,1 0 0,-1 0 1,0 0-1,-1 0 0,-24 1-16,22-1 35,-5 0 6,-25 0 48,1-1 0,0-1 1,-57-11-1,-95-36-88,-164-37 135,-61-14-135,212 50 168,138 37-42,-122-11 0,-65 18 178,165 10-192,-150 28-1,145-17 16,-125 5 0,106-17 140,-209-23 1,194 7-75,-213 6 0,224 7 55,110 0-206,20 0-3638,-3-2-2509,1-8-2950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0:49:03.9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7 101 1201,'9'-2'13337,"-8"1"-12431,-1-1-1034,0-20 603,0 21-445,0 0-1,0 1 1,0-1 0,0 0 0,0 1 0,0-1 0,0 0 0,-1 1 0,1-1 0,0 0 0,0 1 0,0-1 0,-1 1 0,1-1 0,0 0 0,-1 1 0,1-1 0,-1 1 0,1-1 0,0 1 0,-1-1 0,1 1 0,-1-1 0,0 1 0,1 0 0,-1-1 0,1 1 0,-1 0 0,1-1 0,-3 1 885,1 33-827,1-26-94,0 0 0,1 0 0,0 0 0,0 0 0,0 0 0,1 0 0,0 0 0,0 0 0,0 0 0,5 11 0,-2-16-526,-3-10 284,0-12 135,-1 18 91,1-31-138,1 23 36,-2 0 0,0 0 0,0 0 0,0 0-1,-4-14 1,4 24 126,0 0 0,0 0 0,0 0 0,0 0 0,0 0 0,0 0 0,-1 0-1,1 0 1,0 1 0,0-1 0,0 0 0,0 0 0,0 0 0,-1 0 0,1 0 0,0 0-1,0 0 1,0 0 0,0 0 0,0 0 0,-1 0 0,1 0 0,0 0 0,0 0 0,0 0 0,0 0-1,0 0 1,0 0 0,-1 0 0,1 0 0,0 0 0,0 0 0,0-1 0,0 1 0,0 0 0,0 0-1,-1 0 1,1 0 0,0 0 0,0 0 0,0 0 0,0 0 0,0-1 0,0 1 0,0 0 0,0 0-1,0 0 1,-1 0 0,1 0 0,0 0 0,0-1 0,0 1 0,0 0 0,0 0 0,0 0-1,0 0 1,0-1 0,-3 14 120,3 64-138,2-151-747,-3 76 1904,-2 10-394,3-12-813,0 0 0,-1 0-1,1 1 1,0-1 0,0 0-1,0 0 1,0 1 0,0-1-1,0 0 1,0 0 0,0 1-1,0-1 1,0 0 0,1 0 0,-1 1-1,0-1 1,0 0 0,0 0-1,0 0 1,0 1 0,0-1-1,0 0 1,1 0 0,-1 0-1,0 1 1,0-1 0,0 0-1,1 0 1,-1 0 0,0 0-1,0 1 1,0-1 0,1 0-1,-1 0 1,0 0 0,0 0-1,1 0 1,-1 0 0,0 0-1,0 0 1,0 0 0,1 0-1,-1 0 1,1 0 0,-1-20-650,0 15 2244,0 15-782,-1 8-568,1 25-97,0-41-82,0 0 1,0 0-1,0 1 1,1-1-1,-1 0 0,1 0 1,0 0-1,-1 0 1,1 0-1,0 0 1,0 0-1,0 0 1,1 0-1,1 3 1,-2-5-11,-1 0 1,0 0-1,0 1 1,1-1 0,-1 0-1,1 0 1,-1 0-1,0 0 1,1 1-1,-1-1 1,0 0 0,1 0-1,-1 0 1,1 0-1,-1 0 1,0 0-1,1 0 1,-1 0 0,0 0-1,1 0 1,-1 0-1,1-1 1,-1 1 0,0 0-1,1 0 1,-1 0-1,0 0 1,1-1-1,-1 1 1,0 0 0,1 0-1,-1 0 1,0-1-1,0 1 1,1 0 0,-1-1-1,0 1 1,0 0-1,1-1 1,-1 1-1,0 0 1,0-1 0,0 1-1,0 0 1,0-1-1,1 1 1,-1 0-1,0-1 1,0 1 0,0-1-1,0 1 1,0 0-1,0-1 1,0 1 0,0-1-1,4-25-3,-4 24-7,1-36 1083,0 74-1591,0-38 428,0-1 0,0 1 0,0-1 0,-1 1-1,1-1 1,-1 1 0,0-1 0,0 0 0,0 1-1,0-1 1,-1-5 0,1 3 21,1-11 118,0 13-31,-1-1 0,1 0 0,-1 0 0,0 0 0,0 1 0,-1-1 0,1 0 0,-1 0 0,0 0 0,0 1 0,0-1 0,0 1 0,-3-7 0,3 10 17,1 0 0,0-1-1,0 1 1,0 0 0,0 0-1,0 0 1,-1 0-1,1-1 1,0 1 0,0 0-1,0 0 1,-1 0-1,1 0 1,0 0 0,0 0-1,0 0 1,-1 0 0,1 0-1,0 0 1,0 0-1,-1 0 1,1 0 0,0 0-1,0 0 1,-1 0 0,1 0-1,0 0 1,0 0-1,0 0 1,-1 0 0,1 0-1,0 0 1,0 0 0,0 0-1,-1 0 1,1 0-1,0 1 1,0-1 0,0 0-1,-1 0 1,1 0-1,0 0 1,0 1 0,0-1-1,0 0 1,0 0 0,-1 0-1,1 1 1,0-1-1,0 0 1,0 0 0,0 0-1,0 1 1,0-1 0,0 0-1,0 0 1,0 1-1,0-1 1,0 0 0,0 0-1,0 0 1,0 1 0,0-1-1,0 0 1,0 0-1,0 1 1,0-1 0,0 0-1,1 1 1,-2 21-174,1-20 250,0 55-172,1-56 41,-1-1 1,0 0-1,0 1 1,0-1-1,0 0 1,0 1-1,0-1 0,1 0 1,-1 0-1,0 1 1,0-1-1,1 0 1,-1 0-1,0 1 1,0-1-1,1 0 1,-1 0-1,0 0 0,0 0 1,1 1-1,-1-1 1,0 0-1,1 0 1,-1 0-1,0 0 1,1 0-1,-1 0 1,0 0-1,1 0 0,-1 0 1,0 0-1,1 0 1,-1 0-1,0 0 1,1 0-1,-1 0 1,0 0-1,1 0 1,-1 0-1,0 0 0,0-1 1,1 1-1,-1 0 1,0 0-1,1 0 1,-1-1-1,0 1 1,0 0-1,0 0 1,1-1-1,-1 1 0,0 0 1,0 0-1,0-1 1,1 1-1,-1 0 1,0-1-1,0 1 1,0 0-1,0 0 1,0-1-1,0 1 0,0 0 1,0-1-1,0 1 1,0 0-1,0-1 1,0 1-1,0-16 127,-1 24 815,1-7-1000,0 0 0,0 1 0,0-1 0,0 0 0,0 0 1,0 0-1,0 0 0,0 0 0,1 0 0,-1 0 0,0 0 1,0 0-1,1 0 0,-1 0 0,1 0 0,-1 0 0,1 0 0,-1 0 1,1 0-1,0 0 0,0-1 0,-1 1 0,2 1 0,-2-19 1949,0 48-1657,0-31-259,0 0 1,0-1 0,0 1 0,0 0 0,0-1 0,0 1 0,1 0-1,-1-1 1,0 1 0,0 0 0,0 0 0,0-1 0,1 1-1,-1 0 1,0-1 0,0 1 0,1 0 0,-1 0 0,0 0 0,0-1-1,1 1 1,-1 0 0,0 0 0,0 0 0,1 0 0,-1 0 0,0 0-1,1-1 1,-1 1 0,0 0 0,1 0 0,-1 0 0,0 0-1,1 0 1,-1 0 0,0 0 0,1 0 0,-1 0 0,0 0 0,1 1-1,-1-1 1,0 0 0,1 0 0,-1 0 0,0 0 0,0 0-1,1 1 1,-1-1 0,0 0 0,0 0 0,1 0 0,-1 1 0,0-1-1,0 0 1,1 0 0,-1 1 0,0-1 0,0 0 0,0 1 0,0-1-1,0 0 1,1 0 0,-1 1 0,0-68 44,-1 92 1801,0-5-1816,2 40-1,5-45-1275</inkml:trace>
</inkml:ink>
</file>

<file path=ppt/ink/ink1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50:34.7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0 2241,'0'0'9837,"-2"4"-9299,1 0-543,-1 0-1,1 0 0,0 0 0,0 0 0,0 0 0,0 0 0,1 0 0,0 1 0,0-1 0,0 0 1,0 0-1,1 0 0,-1 1 0,1-1 0,2 5 0,0 8 84,87 683 1099,-85-592-1125,10 119 94,-9-182-251,1 1 0,26 82 0,-31-120-570,1 0 1,1 0-1,-1 0 0,1 0 1,10 14-1,-14-23 603,2 0-1798,-2 1 1798,0 0 0,0 0 0,1 1 0,-1-1 0,0 0 0,0 0 0,0 0 0,0 0 0,0 0 0,1 2-1726,-1-13-3354</inkml:trace>
</inkml:ink>
</file>

<file path=ppt/ink/ink1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50:35.1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7139,'0'0'1089,"78"108"463,-59-11 145,-4 28-112,-6 15-1169,-5 8 144,-2 1 273,6 0-785,5-6 128,10-4-176,-12-104-208,1-4-2834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0:49:12.8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1 960,'0'0'3039,"-1"8"-2857,-8 36 5978,9-40-7625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0:49:14.9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0 5346,'0'0'1030,"-8"11"-427,7-5-584,0 1 0,0-1-1,0 1 1,1-1 0,0 1-1,1 12 1,1 3 0,-1-1-920,1 0 0,1-1 0,11 36 0,-9-36 54,0 0-1,-1 1 1,1 35 0,-4-4 5953,0 0-3709,7 102-7569,0 198 9562,-8-263-4382,0-84-1249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0:49:15.4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1 736,'0'0'3367,"0"16"-2356,0 116 14,0-127-1447,1 1 0,0-1 0,0 0 0,1 0-1,-1 0 1,4 6 0,6 24-1316,-9 1 3874,-2 0 0,-5 56 0,1-39-2690,2 1-3529,1-24 3478,0-16 692,1-1 1,0 0-1,1 1 1,0-1-1,1 1 1,1-1-1,0 0 0,7 20 1,23 42 3809,-5 2-4398,-21-42-2901,-6 19 2528,-1-39 503,0-11-384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0:49:16.3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 0 368,'0'0'1385,"-2"17"-1222,-13 122 1848,14-123-642,-1 0 2293,-2 43-2711,4-52-911,0 20 376,0-27-152,0 1 1,0 0 0,0 0-1,0-1 1,0 1-1,0 0 1,0-1-1,0 1 1,0 0-1,0 0 1,0-1 0,-1 1-1,1 0 1,0-1-1,0 1 1,-1 0-1,1-1 1,-1 1 0,1-1-1,0 1 1,-1-1-1,1 1 1,-2 0-1,2-1-122,-5 0 165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0:20:21.7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0 214 10117,'0'0'1555,"22"0"-587,69-1-493,-84 2-443,0-2-1,0 1 1,0-1-1,0 0 1,-1 0-1,1-1 1,0 0-1,-1 0 0,1 0 1,-1-1-1,0 0 1,0 0-1,0-1 1,0 0-1,0 0 1,-1 0-1,0-1 0,0 0 1,0 0-1,0 0 1,-1 0-1,0-1 1,0 1-1,0-1 1,-1 0-1,0-1 1,0 1-1,0 0 0,-1-1 1,0 0-1,0 1 1,-1-1-1,0 0 1,0 0-1,-1 0 1,0 0-1,0-7 1,-1 11 35,1 1 1,-1 0 0,0 0 0,0 0 0,0 0 0,0 1 0,0-1 0,0 0 0,0 0 0,-1 1 0,1-1 0,-1 0 0,1 1 0,-1 0 0,0-1-1,1 1 1,-1 0 0,0 0 0,0 0 0,0 0 0,0 0 0,0 0 0,0 0 0,0 1 0,0-1 0,0 1 0,0 0 0,0 0 0,-5-1 0,-4 0 352,-1 1 1,0 0-1,0 0 1,-15 3-1,23-2-347,-1-1 0,1 2 0,0-1 0,-1 0 0,1 1 0,0 0 0,0 0 0,0 0 0,0 1 0,0-1 0,1 1 0,-1 0 0,1 0 0,-5 5 0,3-2 13,1 0 0,-1 0 0,1 1 0,1 0 0,-1 0-1,1 0 1,-4 14 0,2 1 56,1 0 0,0 1 0,2-1 0,1 41 0,1-55-121,0 0 1,1 0-1,0 0 1,1-1-1,-1 1 1,1 0-1,1-1 1,0 1-1,0-1 1,0 0-1,1 0 1,6 10-1,-6-12-11,1-1-1,-1 1 1,0-1-1,1 0 1,0 0-1,0 0 1,0 0-1,1-1 0,-1 0 1,1 0-1,0-1 1,-1 0-1,1 0 1,0 0-1,0 0 1,11 0-1,-6-1-17,1-1-1,-1 0 1,1-1-1,-1 0 1,1-1-1,-1 0 1,0-1 0,0-1-1,0 1 1,0-2-1,-1 1 1,1-1-1,-1-1 1,11-8 0,3-3-377,-1-1 0,0-1 0,-1-1 0,19-24 0,-35 37-659,1-1 1,-1 0 0,7-14 0,2-7-6432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0:49:20.6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65 81 3121,'0'0'9952,"-4"0"-9399,-1 0 0,1-1 0,0 1 0,-1-1 0,-7-2 1,12-7-600,1 8 55,-1 0-1,0 1 0,0-1 0,0 0 1,0 1-1,0-1 0,-1 0 1,1 1-1,0-1 0,-1 1 0,1-1 1,-2-1-1,1 2-2,0 0 0,0 0 1,0 0-1,0 1 0,0-1 0,0 0 0,-1 1 1,1-1-1,0 1 0,0-1 0,-1 1 1,1 0-1,0-1 0,-1 1 0,1 0 0,0 0 1,-1 0-1,1 0 0,-3 1 0,4-1-40,9-6 7,-9 7 24,0-1 1,0 0-1,0 1 0,0-1 1,1 1-1,-1-1 0,0 0 1,0 1-1,0-1 0,0 0 1,1 1-1,-1-1 0,0 0 1,0 1-1,1-1 0,-1 0 1,0 1-1,1-1 0,-1 0 1,0 0-1,1 1 0,-1-1 1,0 0-1,1 0 0,-1 0 1,1 1-1,-1-1 0,0 0 1,1 0-1,-1 0 0,1 0 1,-1 0-1,0 0 0,1 0 1,-1 0-1,1 0 0,-1 0 1,0 0-1,1 0 0,-1 0 1,1 0-1,-1 0 0,0-1 1,1 1-1,-1 0 0,1 0 1,-1-1-1,1 1 3,-1 0 0,1 0 0,-1 0-1,0 0 1,1 0 0,-1 0 0,0 0 0,1 0 0,-1-1-1,0 1 1,1 0 0,-1 0 0,0 0 0,1 0-1,-1-1 1,0 1 0,1 0 0,-1 0 0,0-1 0,0 1-1,1 0 1,-1-1 0,0 1 0,0 0 0,0-1 0,0 1-1,1 0 1,-1-1 0,0 1 0,0 0 0,0-1 0,0 1-1,0-1 1,0 1 0,0 0 0,0-1 0,0 1 0,0 0-1,0-1 1,0 1 0,0-1 0,0 1 0,0 0 0,-1-1-1,1 1 1,0 0 0,0-1 0,-1 0 3,0 1 1,1 0-1,-1-1 1,1 1-1,-1 0 1,0 0-1,1-1 1,-1 1-1,0 0 1,1 0-1,-1 0 1,0 0 0,1 0-1,-1 0 1,0 0-1,0 0 1,1 0-1,-1 0 1,0 0-1,1 1 1,-1-1-1,0 0 1,1 0-1,-1 1 1,0-1-1,1 0 1,-1 1-1,1-1 1,-1 0-1,1 1 1,-1-1-1,1 1 1,-1-1-1,1 1 1,-1 0-1,0 0-4,1-1 0,0 1 0,0-1-1,-1 1 1,1-1 0,0 1-1,0-1 1,0 1 0,0-1 0,-1 1-1,1-1 1,0 1 0,0-1-1,0 1 1,0-1 0,0 1 0,0-1-1,1 1 1,-1-1 0,0 1-1,0-1 1,0 1 0,0-1 0,0 1-1,1-1 1,-1 0 0,0 1-1,0-1 1,1 1 0,-1-1 0,0 1-1,1-1 1,-1 0 0,1 1 0,-1-1-1,0 0 1,1 0 0,-1 1-1,1-1 1,-1 0 0,1 0 0,-1 1-1,1-1 1,-1 0 0,1 0-1,-1 0 1,1 0 0,-1 0 0,1 0-1,-1 0 1,1 0 0,-1 0-1,1 0 1,0 0 0,0 0-38,1 1 0,-1-1 0,1 1 0,0-1 0,-1 0 0,1 0 0,-1 0 0,1 0 0,0 0 0,-1 0 0,1 0 0,-1-1 0,1 1-1,0-1 1,-1 1 0,1-1 0,-1 1 0,2-2 0,-2 0 19,0 1 0,0-1 0,0 0 0,0 1 0,-1-1 0,1 0 0,-1 0-1,0 0 1,1 0 0,-1 0 0,0 1 0,0-1 0,0 0 0,0-3 0,-1 4 34,0 0 0,1 1 0,-1-1 1,1 1-1,-1-1 0,0 0 0,1 1 1,-1-1-1,0 1 0,0 0 0,0-1 1,1 1-1,-1-1 0,0 1 0,0 0 1,0 0-1,0 0 0,1-1 0,-1 1 1,0 0-1,0 0 0,0 0 0,0 0 1,-1 1-1,-27 0 857,29-1-868,-1 1-1,1-1 1,-1 1 0,1-1 0,-1 1-1,1-1 1,-1 1 0,1 0-1,0-1 1,-1 1 0,1 0 0,0-1-1,0 1 1,-1 0 0,1-1-1,0 1 1,0 0 0,0 0-1,0-1 1,0 1 0,0 0 0,0-1-1,0 1 1,0 0 0,0 0-1,0-1 1,0 1 0,1 0 0,-1-1-1,0 1 1,1 1 0,-1-1-10,1 1 1,-1-1 0,0 1 0,1-1-1,0 1 1,-1-1 0,1 1 0,0-1-1,0 0 1,-1 1 0,1-1 0,0 0-1,0 0 1,1 0 0,1 2 0,27 0-218,-21-4-49,-18 0 566,-1 2 25,7 16-286,3-16-35,0-1 0,-1 0 0,1 1 0,0-1 0,0 1 0,0-1 0,0 1 0,0-1-1,0 1 1,0-1 0,1 1 0,-1-1 0,0 0 0,0 1 0,0-1 0,0 1 0,1-1 0,-1 0 0,0 1-1,0-1 1,1 1 0,-1-1 0,0 0 0,0 1 0,1-1 0,-1 0 0,1 0 0,-1 1 0,0-1-1,1 0 1,-1 0 0,0 1 0,1-1 0,-1 0 0,1 0 0,-1 0 0,1 0 0,-1 0 0,1 0 0,-1 0-1,0 1 1,1-1 0,-1-1 0,1 1 0,0 0 0,0 0 0,-1 0 0,1-1 0,0 1 0,0 0-1,-1-1 1,1 1 0,-1 0 0,1-1 0,0 1 0,-1-1 0,1 1 0,-1-1 0,1 1-1,-1-1 1,1 0 0,-1 1 0,0-1 0,1 0 0,-1 1 0,0-1 0,1 0 0,-1 1-1,0-1 1,0 0 0,0 0 0,0 1 0,0-2 0,0-4 8,1 4 1,-1 1-1,0-1 1,0 1-1,0-1 1,0 1-1,0-1 1,-1 1-1,1-1 0,0 1 1,-1-1-1,1 1 1,-2-3-1,1 4 12,0-1-1,0 0 0,0 1 1,-1-1-1,1 1 1,0-1-1,0 1 0,-1 0 1,1-1-1,0 1 0,-1 0 1,1 0-1,0 0 1,-1 0-1,1 0 0,-2 1 1,3 2 14,0-2-34,0 0 0,-1-1 0,1 1 0,0 0 0,0-1 0,0 1 0,0 0 0,0 0-1,0-1 1,0 1 0,0 0 0,0 0 0,0-1 0,0 1 0,1 0 0,-1-1 0,0 1 0,0 0 0,1-1 0,-1 1 0,0 0 0,1-1 0,-1 1 0,1-1 0,0 2 0,1-2-3,-1 0 0,1 0 0,0 0 0,-1-1 1,1 1-1,0 0 0,-1-1 0,1 1 0,-1-1 1,1 0-1,0 1 0,1-2 0,-3 1 6,1 1 1,-1-1-1,1 1 0,-1-1 0,0 1 0,1-1 1,-1 0-1,0 1 0,1-1 0,-1 1 0,0-1 0,0 0 1,1 1-1,-1-1 0,0 0 0,0 0 0,0 1 0,0-1 1,0 0-1,0 1 0,0-1 0,0 0 0,0 1 1,0-1-1,-1 0 0,1 1 0,0-1 0,0 0 0,-1 1 1,1-1-1,0 0 0,-1 1 0,0-2 0,-3 4 73,4-2-75,0 0-1,0 0 1,0 0 0,0 1 0,0-1 0,0 0 0,0 0 0,0 0 0,0 1 0,0-1-1,0 0 1,0 0 0,0 0 0,0 1 0,1-1 0,-1 0 0,0 0 0,0 0 0,0 0 0,0 1-1,0-1 1,1 0 0,-1 0 0,0 0 0,0 0 0,0 0 0,0 0 0,1 0 0,-1 0-1,0 1 1,0-1 0,0 0 0,1 0 0,-1 0 0,0 0 0,0 0 0,1 0 0,-1 0 0,0 0-1,0 0 1,0 0 0,1 0 0,-1 0 0,0-1 0,0 1 0,1 0 0,-1 0 3,22 0-613,-22 0 601,1-1 0,-1 1-1,1 0 1,-1-1 0,1 1-1,-1-1 1,0 1-1,1 0 1,-1-1 0,1 1-1,-1-1 1,0 1 0,0-1-1,1 1 1,-1-1-1,0 1 1,0-1 0,0 1-1,1-1 1,-1 1-1,0-1 1,0 0 0,0 1-1,0-1 1,0 1 0,0-1-1,0 1 1,0-1-1,0 0 1,0 1 0,-1-1-1,1 1 1,0-1 0,-1 0-1,0 0 58,-1 1 1,1-1-1,-1 0 0,0 1 0,1-1 0,-1 1 1,0 0-1,1 0 0,-1-1 0,0 1 0,0 0 1,1 0-1,-1 1 0,0-1 0,1 0 0,-1 1 1,0-1-1,1 1 0,-1-1 0,1 1 0,-4 1 1,4 1-52,0 0 1,1 0 0,-1 0 0,1 0 0,-1 0-1,1-1 1,0 1 0,0 0 0,1 0-1,-1 0 1,1 4 0,-1-7 3,1 0 0,-1 0 0,0 1-1,0-1 1,0 0 0,0 0 0,1 0 0,-1 0 0,0 0-1,0 0 1,0 0 0,1 0 0,-1 0 0,0 0 0,0 0-1,0 0 1,1 0 0,-1 0 0,0 0 0,0 0 0,0 0 0,1 0-1,-1 0 1,0 0 0,0 0 0,0-1 0,1 1 0,-1 0-1,0 0 1,0 0 0,0 0 0,0 0 0,0 0 0,1-1 0,-1 1-1,0 0 1,0 0 0,0 0 0,0 0 0,0-1 0,0 1-1,0 0 1,0 0 0,0 0 0,1-1 0,-1 1 0,0 0-1,0 0 1,0 0 0,0-1 0,0 1 0,0 0 0,0 0 0,0 0-1,-1-1 1,1 1 0,0 0 0,4-13 12,-4-25 93,0 39-99,-1-1-1,1 0 1,0 0-1,-1 1 1,1-1 0,-1 0-1,1 0 1,0 1-1,-1-1 1,1 1-1,0-1 1,-1 0 0,1 1-1,0-1 1,-1 1-1,1-1 1,0 0 0,0 1-1,0-1 1,-1 1-1,1-1 1,0 1 0,0-1-1,0 2 1,0 57-91,0-59 85,0 1 0,0-1 0,0 0 0,0 1 0,1-1 1,-1 1-1,0-1 0,0 0 0,1 1 0,-1-1 0,0 0 0,0 1 0,1-1 0,-1 0 0,0 0 0,1 1 0,-1-1 0,0 0 0,1 0 0,-1 0 0,1 1 0,-1-1 0,0 0 0,1 0 0,-1 0 0,1 0 0,-1 0 0,0 0 0,1 0 0,-1 0 0,1 0 0,-1 0 0,1 0 0,-1 0 0,0 0 0,1 0 0,-1 0 0,1 0 0,-1-1 0,0 1 0,1 0 0,0-1-3,0 1-1,0 0 1,0 0-1,0-1 0,0 1 1,0-1-1,0 1 0,0-1 1,0 1-1,0-1 1,-1 1-1,1-1 0,0 0 1,0 0-1,-1 1 0,1-1 1,0 0-1,-1 0 1,1-1-1,1-4 19,-1 1 0,0-1 0,-1 0 0,1 0 0,-1 0 0,0 1-1,-1-1 1,0-7 0,1 13-11,0 0 0,0 0 0,0 0 0,-1 0 0,1-1 0,0 1 0,0 0 0,0 0 0,0 0 0,0 0-1,0 0 1,0-1 0,0 1 0,0 0 0,0 0 0,0 0 0,0 0 0,-1 0 0,1 0 0,0 0 0,0 0 0,0-1-1,0 1 1,0 0 0,0 0 0,-1 0 0,1 0 0,0 0 0,0 0 0,0 0 0,0 0 0,0 0 0,-1 0 0,1 0 0,0 0-1,0 0 1,0 0 0,0 0 0,0 0 0,-1 0 0,1 0 0,0 0 0,0 0 0,0 0 0,0 0 0,0 0 0,-1 0-1,1 0 1,0 1 0,-4 8 87,1 11-62,2-14-45,1-2 2,-1 0 0,1 1 0,0-1-1,0 0 1,0 0 0,0 1 0,2 5 0,-2-10 12,0 0 1,0 0-1,1 0 1,-1 0 0,0 0-1,0 0 1,0 0-1,0 0 1,1 0 0,-1 0-1,0 0 1,0 0-1,0 0 1,0 0-1,1 0 1,-1 0 0,0 0-1,0 0 1,0 0-1,0 0 1,0 0-1,1 0 1,-1 0 0,0 0-1,0-1 1,0 1-1,0 0 1,0 0 0,0 0-1,1 0 1,-1 0-1,0 0 1,0 0-1,0-1 1,0 1 0,0 0-1,0 0 1,0 0-1,0 0 1,0-1-1,0 1 1,0 0 0,0 0-1,0 0 1,0 0-1,0-1 1,0 1-1,0 0 1,0 0 0,0 0-1,0 0 1,0-1-1,0 1 1,0 0 0,0 0-1,0 0 1,0 0-1,0-1 1,0-18 1259,0 15-160,0 4-1041,0 0-56,0-1 11,0 0 32,0 0 1397,0 1-1413,-1 0-14,0 0 121,1-1-33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0:49:11.0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3618,'0'0'0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0:49:11.3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6275,'0'0'64,"26"109"-2929,-20-81 704,0-5 1584,-6-17-159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0:49:11.7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2209,'0'0'3282,"12"90"-3218,-3-72-64,-1 0-1841,-3 3-176,-1-1 1168,0 1 1</inkml:trace>
  <inkml:trace contextRef="#ctx0" brushRef="#br0" timeOffset="1">65 307 208,'0'0'3954,"2"97"-3954,1-75 0,-3-3-688,0 2-1714,0-1 1602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0:49:29.0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2577,'0'0'10565,"80"0"-18441,-58 0 4051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0:49:29.4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14 1201,'0'0'2865,"119"-12"-2865,-84 12 0,-1 0-352,0 0-1393,-25 0-224</inkml:trace>
  <inkml:trace contextRef="#ctx0" brushRef="#br0" timeOffset="1">346 4 256,'0'0'7203,"90"1"-7139,-58-1-64,2 0-144,6-3-2817,-27 1-1121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0:49:29.7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0 122 1569,'0'0'6259,"107"-21"-6195,-75 14 32,8 0-96,3 4-465,5-2-2544,-33 3-400</inkml:trace>
  <inkml:trace contextRef="#ctx0" brushRef="#br0" timeOffset="1">513 60 1121,'0'0'5234,"106"-43"-5186,-81 35-48,5 1-48,2 5-2465,-20 2-481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0:49:30.0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10 624,'0'0'5939,"108"-10"-5267,-94 10-304,3 0-207,0 0-65,2 0 0,2 0-80,3 0 32,5 0-48,-22 0-705,5 0-3745</inkml:trace>
  <inkml:trace contextRef="#ctx0" brushRef="#br0" timeOffset="1">1067 29 4818,'0'0'4754,"99"58"-4642,-82-46-112,0-2 0,-2-4 0,-13-6-544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0:49:36.5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50 1 224,'0'0'8906,"-4"0"-8146,3 0-712,-1 0 0,0 0-1,0 0 1,1 0 0,-1 0 0,0 0 0,0 1-1,1-1 1,-1 1 0,0-1 0,1 1 0,-1 0 0,0-1-1,1 1 1,-1 0 0,1 0 0,-1 0 0,1 0 0,0 0-1,0 1 1,-1-1 0,1 0 0,0 1 0,0-1 0,0 0-1,0 1 1,0 0 0,0-1 0,1 1 0,-1-1-1,1 1 1,-1 0 0,1-1 0,-1 1 0,1 0 0,0 0-1,0-1 1,0 1 0,0 0 0,0 2 0,0 2-62,-1 1-16,1 0 0,0 0 0,0 0 0,1-1 0,0 1 0,0 0 0,0 0 0,1-1 0,0 1 0,1-1 0,5 12 0,-5-15-1789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0:49:38.6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4130,'0'0'1681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0:20:25.6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 1 12598,'0'0'1200,"0"0"-655,-2 99-529,-4-46 64,2-3 112,2-9-176,0-11 0,2-8 0,0-6 32,0-9-96,0-7 48,0-4-2049,0-16-2097,0-6-2545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0:49:38.9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0 560,'0'0'6339,"-2"67"-6259,2-55-80,0 0-496,0 3-1265,0-12-592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0:49:39.2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0 2273,'0'0'4194,"-4"70"-4194,6-55-48,11 1-1297,-2-1-976,-5-11 160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0:49:39.5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1 960,'0'0'5083,"1"14"-4606,6 47-282,5 1-1604,-10-50 289,1 1 0,-2-1 1,1 20-1,-1 10 3194,0-16-2063,-4 47 0,-7-32 2810,8-32-2718,-1 0 1,2 1-1,-2 18 0,2-4-4659,1-17 3115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0:49:39.9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0 128,'0'0'3154,"0"5"-3029,-6 54-222,-1-32 2448,5-16-1004,3 8-4249,0-9 402,-1-6 926</inkml:trace>
  <inkml:trace contextRef="#ctx0" brushRef="#br0" timeOffset="1">2 205 16,'0'0'5539,"0"17"-5395,0-15-96,0 2 16,0-1-64,0 4-112,0 0-577,0-1-287,0 1-49,0-3-127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0:49:37.9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 1 3554,'0'0'9188,"-27"7"-7940,27-6-1248,0 3-192,0 1-448,0 3-577,10 3-960,-6-6-1600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0:49:38.2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2033,'0'20'864,"0"-4"-544,0 1-191,0 2-129,0-12-113,0-4-1807</inkml:trace>
  <inkml:trace contextRef="#ctx0" brushRef="#br0" timeOffset="1">4 274 1217,'0'0'1392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0:49:43.9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91 61 5539,'0'0'634,"10"7"6234,-20-9-6297,11-4-1271,-1 5 678,0 0 0,0 1 0,1-1 0,-1 1 0,0-1-1,0 0 1,0 1 0,0-1 0,1 0 0,-1 1 0,0-1 0,0 1 0,0-1-1,-1 0 1,1 1 0,0-1 0,0 0 0,0 1 0,-1-2 0,-22 0 1417,14 3-1162,15 0-757,-5-1 482,0-1-1,0 1 1,0-1-1,-1 1 1,1-1 0,0 1-1,0-1 1,0 0-1,0 1 1,-1-1-1,1 0 1,0 0-1,-1 0 1,1 1-1,0-1 1,-1 0 0,1 0-1,-1 0 1,1 0-1,-1 0 1,0 0-1,1 0 1,-1 0-1,0 0 1,0 0-1,0 0 1,0 0 0,0 0-1,0-1 1,0 1-1,0 0 1,0 0-1,-1-1 1,-33 3 1501,33 0-1444,-1 0-1,1 0 0,-1 0 0,1 0 1,0 0-1,-1 0 0,1 1 1,0-1-1,0 1 0,0-1 0,0 1 1,0-1-1,0 1 0,0-1 1,1 1-1,-1 0 0,0-1 0,1 1 1,-1 0-1,1 0 0,0 0 1,0-1-1,0 1 0,0 0 1,0 0-1,0 0 0,1 3 0,-1-5-24,1 1 1,-1-1-1,1 1 0,0-1 0,-1 0 0,1 1 0,0-1 0,-1 0 0,1 1 0,0-1 0,-1 0 0,1 0 0,0 1 0,-1-1 0,1 0 0,0 0 0,0 0 0,-1 0 0,1 0 1,0 0-1,0 0 0,-1 0 0,1-1 0,0 1 0,0 0 0,-1 0 0,1-1 0,0 1 0,1-1 0,-1 1-54,0-1 0,1 0 0,-1 1 0,1-1 0,-1 0 0,0 0 0,1 0 0,-1 0 0,0 0-1,0 0 1,0 0 0,0 0 0,1-2 0,-1 2 75,-1 1 0,1-1 0,-1 0 0,0 0 0,1 1 0,-1-1 0,0 0 0,0 0 0,1 0 0,-1 0 0,0 0 0,0 1 0,0-1 0,0 0 0,0 0 0,0 0 0,0 0 0,-1 0 0,1 1 0,0-1 0,0 0 0,-1 0 0,1 0 0,0 0 0,-1 1 0,1-1 0,-1 0 0,1 1 0,-1-1 0,1 0 0,-1 1 0,0-1 0,1 0 0,-1 1 0,0-1 0,1 1 0,-1-1 0,0 1 0,0 0 0,1-1 0,-1 1 0,0 0 0,0-1 0,0 1 0,0 0 0,1 0 0,-1 0 0,0 0 0,0 0 0,0 0 0,0 0 0,0 0 0,0 0 0,1 0 0,-1 0 0,0 1 0,0-1 0,0 0 0,0 0 0,1 1 0,-1-1 0,0 1 0,0-1 0,0 2 0,1-2-20,0-1 0,1 1-1,-1 0 1,0 0 0,1 0 0,-1 0-1,0 0 1,1 0 0,-1 0-1,1 0 1,-1 0 0,0 0 0,1 0-1,-1 0 1,1 0 0,-1 0 0,0 0-1,1 0 1,-1 0 0,0 0-1,1 1 1,-1-1 0,0 0 0,1 0-1,-1 0 1,0 1 0,1-1 0,-1 0-1,0 0 1,0 1 0,1-1-1,-1 0 1,0 1 0,0-1 0,1 0-1,-1 1 1,0-1 0,0 0-1,0 1 1,0-1 0,0 1 0,1-2 23,-1 0 1,0 0-1,0 0 1,1 0-1,-1 0 0,0 0 1,0-1-1,0 1 1,0 0-1,-1 0 1,1 0-1,0 0 1,0 0-1,-1 0 1,1 0-1,-1 0 1,1 0-1,0 0 1,-1 0-1,0 0 0,1 0 1,-1 1-1,0-1 1,-1-1-1,0 1 87,0 0 0,0 0 0,-1 1 0,1 0-1,0-1 1,0 1 0,-1 0 0,1 0 0,-4 0-1,-5 1 238,10-1-340,1 1-1,-1-1 0,1 1 1,0-1-1,-1 1 0,1-1 1,0 1-1,-1-1 1,1 1-1,0 0 0,0-1 1,-1 1-1,1 0 1,0-1-1,0 1 0,0 0 1,0-1-1,0 1 1,0 0-1,0-1 0,0 1 1,0 0-1,0-1 1,0 1-1,0-1 0,1 1 1,-1 0-1,0-1 1,0 1-1,1 0 0,-1-1 1,0 1-1,1-1 0,-1 1 1,1-1-1,-1 1 1,0-1-1,1 1 0,-1-1 1,1 0-1,0 1 1,-1-1-1,2 1 0,20-1-683,-13 0 475,-16 0 916,7 0-670,0 0-50,0 1 0,0-1 0,0 0 0,0 0 0,0 0 0,0 0 0,0 1 1,0-1-1,0 0 0,0 0 0,0 0 0,0 0 0,0 1 0,0-1 0,0 0 0,0 0 0,0 0 0,0 0 0,0 0 0,0 1 1,1-1-1,-1 0 0,0 0 0,0 0 0,0 0 0,0 0 0,0 0 0,0 0 0,1 1 0,-1-1 0,0 0 0,0 0 0,0 0 0,0 0 1,0 0-1,1 0 0,-1 0 0,0 0 0,0 0 0,0 0 0,0 0 0,1 0 0,-1 0 0,0 0 0,0 0 0,0 0 0,0 0 0,1 0 1,-1 0-1,0 0 0,0 0 0,0 0 0,0 0 0,1-1 0,-1 1 0,0 0 0,0 0 0,0 0 0,0 0 0,0 0 0,0 0 0,0 0 1,1-1-1,-1 1 0,0 0 0,0 0 0,0 0 0,0 0 0,0-1 0,2-1-2410,-7 5-2029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0:50:04.1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107 1 7587,'0'0'2324,"-12"7"-1609,-35 21 280,33-19 424,-16 12 186,27-18-1430,45-4 2727,-25 2-2528,66-1 732,336-5 195,-198-9-938,-77 9-12,-58 4-222,212 0 252,36-2 78,107-9-203,-21 12 166,-419 0-625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0:50:41.3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522 82 896,'0'0'11851,"-14"-7"-11480,4 2-340,-17-8 342,0 1 0,-30-9 0,22 13-265,0 2 1,-1 1-1,0 2 1,0 2-1,-51 4 1,82-3-119,0 0 1,0 1-1,0 0 1,1 0-1,-1 0 1,0 1-1,0-1 1,1 1-1,-1 0 1,1 0-1,0 1 1,0-1-1,0 1 1,0 0-1,0 0 1,0 1-1,1-1 1,-1 1-1,1 0 1,0 0-1,0 0 1,1 0-1,-1 0 1,1 0-1,0 1 1,0-1-1,0 1 1,-2 8-1,0 8-2,1-1-1,0 0 0,2 1 0,0-1 0,3 34 1,-1-43 3,1 0 0,0 0 0,1 0 0,0 0 0,1-1 0,0 0 0,0 1 0,1-1 0,0-1 0,1 1 0,0-1 0,1 0 0,0 0 0,0-1 0,1 0 0,13 11 0,-10-10 12,1-1 0,0 1 0,0-2-1,0 0 1,1 0 0,0-1 0,1-1 0,-1 0 0,1-1 0,0-1 0,0 0 0,20 2 0,-14-4 17,0 0 0,1-2 0,-1 0 0,0-1 0,0-1 0,0-1 1,-1-1-1,27-10 0,-34 10-15,-1 0 1,0-1 0,0-1 0,0 0-1,-1 0 1,0-1 0,-1 0 0,0 0-1,0-1 1,-1-1 0,0 1 0,0-1-1,-1-1 1,10-20 0,-10 15 30,-1 0 0,0 0 0,-2 0 0,0-1 1,0 0-1,1-27 0,-4 34-352,-1 0-1,0 0 1,0 0-1,-1 0 1,0 0 0,-1 0-1,0 0 1,0 1 0,-1-1-1,-1 1 1,-7-18 0,9 25-209,0 0 0,1 0 0,-1 0 0,0 0 0,0 0 0,0 0 0,0 0 0,-5-2 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0:51:01.3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69 0 32,'0'0'8308,"3"8"-8444,3 23 366,-1 0 1,-1 0-1,-2 0 1,-2 56-1,-1-42-75,-2 8 1,-2-1 1,-2 0-1,-16 54 1,-1 12-4,22-106-529,2-11 401,0 0 1,0 1-1,0-1 0,0 0 0,0 0 0,0 0 0,-1 0 0,1 0 0,0 0 0,-1 0 1,1 0-1,-1 0 0,1 0 0,-2 2 0,-12 1-6573,10-4 4390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0:20:26.0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36 9460,'0'0'3458,"0"0"-1969,0 0-897,0 0 32,0 0-304,0 0-320,0-36-96,1 36-2625,5 0-2786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0:51:01.7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1 3666,'0'0'2521,"0"15"-1900,-1 19-701,-1 2 422,2-1 1,4 38-1,-3-65-253,0 0-1,0-1 1,0 1-1,1-1 1,0 1-1,1-1 1,0 0-1,0 0 1,0 0 0,1 0-1,0-1 1,0 1-1,1-1 1,-1 0-1,1 0 1,9 7-1,-10-11-34,0 1 0,0-1-1,0 0 1,0 0 0,1-1-1,-1 1 1,1-1 0,0 0-1,-1 0 1,1 0 0,0-1-1,-1 1 1,1-1 0,0-1-1,0 1 1,-1 0 0,1-1 0,-1 0-1,1 0 1,0-1 0,-1 1-1,8-5 1,2-1 148,-1 0 0,0-1 0,0-1 0,-1 0 0,16-16 0,-1 0-655,-2-1 0,36-45 1,-54 54-3174,-7 8-1784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0:51:15.6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1834 5426,'0'0'5889,"2"-21"-4054,10-26-1299,19-45 1,-27 80-465,16-40 79,2 0 0,3 2 0,2 0 0,35-49 0,73-126 254,-30 43-93,-77 140-275,2 0 1,40-42-1,-4 15-6,2 3 0,4 3 0,2 3 0,116-71 0,-130 94-10,265-153 690,-229 140-413,149-56 1,-245 106-321,7-3 70,0 1 0,0 0 0,0 0 0,10 0 0,-17 1-134,1 1 0,0 0 0,0 0-1,-1 0 1,1 0 0,0 0-1,0 0 1,-1 0 0,1 0-1,0 0 1,0 1 0,-1-1 0,1 0-1,0 0 1,0 1 0,-1-1-1,1 0 1,0 1 0,-1-1 0,1 0-1,-1 1 1,1-1 0,0 1-1,-1-1 1,1 1 0,-1 0-1,1-1 1,-1 1 0,0 0 0,1-1-1,-1 1 1,0 0 0,1-1-1,-1 1 1,0 0 0,0-1-1,0 1 1,1 0 0,-1 0 0,0-1-1,0 1 1,0 0 0,0 0-1,0-1 1,0 1 0,-1 0-1,1 0 1,0-1 0,0 1 0,0 0-1,-1 1 1,-7 19-6397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0:51:16.2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49 10 96,'0'0'9535,"-7"-2"-8462,-21-6-204,28 8-861,-1 0-1,1 0 0,0 0 1,-1 0-1,1 0 0,0 0 1,-1 0-1,1 0 1,0 0-1,-1 0 0,1 0 1,-1 0-1,1 0 0,0 1 1,-1-1-1,1 0 1,0 0-1,0 0 0,-1 0 1,1 1-1,0-1 0,-1 0 1,1 0-1,0 1 0,0-1 1,-1 0-1,1 0 1,0 1-1,0-1 0,0 0 1,-1 1-1,1-1 0,0 0 1,0 1-1,0-1 0,0 0 1,0 1-1,0-1 1,0 0-1,0 1 0,0-1 1,0 1-1,0-1 0,0 0 1,0 1-1,0-1 1,0 0-1,0 1 0,0-1 1,0 0-1,0 1 0,0-1 1,1 0-1,-1 1 0,0 3 37,-1 34 42,-2 5 2,2 1-1,7 50 1,-6-89-56,1 1-1,1-1 1,-1 0-1,1 1 1,0-1-1,0 0 1,0 0-1,1 0 1,-1-1-1,1 1 1,1-1-1,-1 1 1,1-1-1,-1 0 1,1 0-1,0-1 1,0 1-1,1-1 1,-1 0 0,1 0-1,0 0 1,0-1-1,0 1 1,0-1-1,6 2 1,-2-2 12,0 0 1,0-1-1,1 0 0,-1 0 1,0-1-1,0 0 1,0 0-1,1-1 0,-1-1 1,0 1-1,0-2 1,0 1-1,-1-1 1,14-6-1,13-11-62,-2-2 1,0-2-1,-2 0 1,32-33-1,-33 24-3402,-13 7-5824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0:51:33.8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93 121 0,'0'0'8561,"-29"-5"-2558,9-18-3178,20 40-4356,0-32 1302,0-2 458,-5 30-16,1 1-205,2-10-25,0 0 0,1 1 0,-1 0 0,1-1 0,0 1 0,1 0 0,-1 0 0,1-1 0,0 1 0,0 0 0,0 0 0,2 7 0,-2-12-21,0 0 1,0 1 0,1-1-1,-1 0 1,0 0-1,0 0 1,1 0-1,-1 0 1,0 1-1,1-1 1,-1 0-1,0 0 1,0 0-1,1 0 1,-1 0-1,0 0 1,1 0-1,-1 0 1,0 0 0,0 0-1,1 0 1,-1 0-1,0 0 1,1-1-1,-1 1 1,0 0-1,0 0 1,1 0-1,-1 0 1,0 0-1,0-1 1,1 1-1,-1 0 1,0 0 0,0 0-1,0-1 1,1 1-1,-1 0 1,0 0-1,0-1 1,0 1-1,0 0 1,0 0-1,1-1 1,-1 1-1,0 0 1,0 0-1,0-1 1,0 1 0,0 0-1,0-1 1,0 1-1,0-1 1,7-16-717,-3 1 668,-2-1-1,0 1 1,0-1 0,-2 0 0,0 1 0,-3-20 0,3 35 145,0 0 1,0 1 0,0-1-1,-1 0 1,1 1 0,0-1-1,-1 0 1,1 1-1,0-1 1,-1 0 0,1 1-1,-1-1 1,1 1 0,-1-1-1,1 1 1,-1-1 0,0 1-1,1 0 1,-1-1 0,1 1-1,-1 0 1,0-1-1,1 1 1,-1 0 0,0 0-1,0-1 1,1 1 0,-1 0-1,0 0 1,0 0 0,1 0-1,-1 0 1,0 0-1,1 0 1,-1 0 0,0 0-1,-1 1 1,1-1-11,0 0 1,0 1-1,-1-1 0,1 0 0,0 1 0,0-1 1,0 1-1,0-1 0,0 1 0,-1 0 1,1-1-1,0 1 0,1 0 0,-1 0 1,0 0-1,0-1 0,0 1 0,0 0 0,1 0 1,-2 3-1,0 4-66,1 1 0,0 0 0,0-1-1,2 10 1,-1-10-36,0-8-39,1 1 1,0 0-1,0-1 0,0 1 1,0-1-1,0 1 0,0-1 0,0 0 1,0 1-1,0-1 0,0 0 1,0 1-1,0-1 0,0 0 0,0 0 1,0 0-1,0 0 0,0 0 1,0 0-1,0 0 0,0-1 0,0 1 1,0 0-1,0-1 0,0 1 0,0 0 1,0-1-1,-1 1 0,1-1 1,0 1-1,0-1 0,0 0 0,0 1 1,-1-1-1,1 0 0,1-1 1,-2 1 110,1 0 0,-1-1 1,0 1-1,1 0 0,-1 0 1,0-1-1,0 1 0,0 0 1,0 0-1,0-1 0,0 1 1,0 0-1,-1-1 0,1 1 1,-1-1-1,1 1 37,0 1 0,-1 0 0,1-1-1,0 1 1,0 0 0,-1-1 0,1 1 0,0 0 0,-1 0-1,1 0 1,0-1 0,-1 1 0,1 0 0,0 0-1,-1 0 1,1 0 0,-1 0 0,1 0 0,0-1 0,-1 1-1,1 0 1,-1 0 0,1 0 0,0 0 0,-1 0-1,1 1 1,-1-1 0,1 0 0,0 0 0,-1 0 0,-1 1-11,0 0 1,1 0 0,-1 0 0,1 0 0,-1 0 0,1 0 0,-1 0 0,1 0 0,0 1 0,0-1 0,-1 1-1,1-1 1,0 1 0,0-1 0,0 1 0,1 0 0,-1-1 0,0 1 0,1 0 0,-1 1 0,0-2-75,1 0 0,0 0 0,-1-1 1,1 1-1,0 0 0,0 0 0,0-1 0,0 1 1,0 0-1,-1 0 0,1 0 0,0-1 0,1 1 1,-1 0-1,0 0 0,0-1 0,0 1 0,0 0 1,1 0-1,-1-1 0,0 1 0,1 0 1,-1-1-1,0 1 0,1 0 0,-1-1 0,1 1 1,-1 0-1,1-1 0,0 1 0,-1-1 0,1 1 1,-1-1-1,1 1 0,0-1 0,0 0 1,-1 1-1,1-1 0,0 0 0,-1 0 0,2 1 1,0-1-135,-1 0 1,0 0 0,1-1 0,-1 1-1,0 0 1,0 0 0,1-1-1,-1 1 1,0-1 0,0 1 0,1-1-1,-1 0 1,0 1 0,0-1-1,0 0 1,0 0 0,0 0 0,0 0-1,0 0 1,0 0 0,0 0 0,-1 0-1,2-2 1,0 0-528,-1 0 1,1 0-1,-1 0 0,1 0 1,-1-1-1,0 1 0,1-7 1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0:51:38.6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1 64,'0'0'8404,"-4"89"-8372,1-62 64,1-2-96,2 3 0,0-4 0,0-7-1793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0:51:54.5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55 52 32,'0'0'163,"0"-1"-313,0-3 118,0 4 360,0-1-265,0 0-1,-1 0 0,1 0 1,-1 0-1,1 0 0,-1 1 0,0-1 1,1 0-1,-1 0 0,0 1 1,0-1-1,0 0 0,1 1 0,-1-1 1,0 1-1,0-1 0,-1 1 1,-11-5 5984,11 5-4896,-14-1-85,16 1-833,-1 0 1,1 0-1,-1 0 1,1 0 0,0 0-1,-1 0 1,1 0-1,-1 0 1,1-1-1,-1 1 1,1 0 0,-1 0-1,1-1 1,0 1-1,-1 0 1,1-1 0,0 1-1,-1 0 1,1-1-1,0 1 1,-1 0-1,1-1 1,0 1 0,0-1-1,-1 1 1,1-1-1,0 1 1,0 0 0,0-1-1,-1 0 1,2-11 4942,0 6-5798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0:52:04.3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640 122 4834,'0'0'2876,"-20"0"-2273,0 1-406,-110-5 1135,77 0-434,-96 5-1,139 1-894,1 0 0,0 0 0,0 1 0,-1 0 0,2 1 0,-1 0 0,0 0 0,1 1 0,0 0 0,0 1 0,-14 12 0,-3 5-197,-43 51 0,62-67 192,0 1 0,0 0-1,1 0 1,1 0 0,-1 1 0,1-1 0,1 1-1,-1 0 1,2 0 0,-3 11 0,2 3-143,1 0 0,1 45 0,3-52 63,0 0-1,0 0 1,2-1-1,0 1 1,1-1-1,0 0 1,1 0-1,13 21 1,74 109-56,-92-143 133,15 19 3,0 1 0,2-2 1,0 0-1,1-1 1,36 26-1,-41-35-27,0-1 0,1-1 0,0 0 0,0-1 0,1 0 0,0-2 0,0 0 0,0 0 0,1-2 0,19 3 0,-8-4 30,1 0 0,-1-2 0,0-1-1,1-2 1,-1 0 0,0-2-1,0-1 1,-1-1 0,0-2-1,0 0 1,-1-2 0,0-1 0,-1-1-1,0-1 1,-1-1 0,-1-1-1,0-1 1,29-29 0,-36 29 25,0-1 0,-1-1 1,-1 0-1,-1 0 0,-1-1 0,0-1 1,-2 0-1,0-1 0,-2 0 0,7-23 1,-8 17 38,-1 0-1,-2-1 1,0 1 0,-2-1 0,-1 0 0,-1 0 0,-8-52 0,5 67 29,0 0-1,0 0 0,-2 1 1,0-1-1,0 1 1,-1 0-1,-1 0 1,0 1-1,-1 0 1,0 0-1,-1 1 1,0 0-1,-1 0 0,0 1 1,-1 0-1,0 1 1,-24-15-1,15 12 166,0 2-1,-1 0 1,0 1-1,-1 1 0,0 1 1,0 1-1,-1 1 1,1 1-1,-1 1 0,-33 0 1,41 3-434,4-1 253,0 1 1,1 0 0,-1 1-1,-18 3 1,27-3-199,0-1 0,0 1 0,0 0 0,0-1 0,0 1-1,1 0 1,-1 0 0,0 0 0,1 0 0,-1 0 0,0 1 0,1-1 0,-1 0-1,1 1 1,0-1 0,0 1 0,-1-1 0,1 1 0,0 0 0,0 0 0,0-1-1,1 1 1,-1 0 0,0 0 0,1 0 0,-1 0 0,1 0 0,0 0 0,-1 0-1,1 0 1,0 2 0,0 19-4714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0:52:17.4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1 2465,'0'0'4181,"0"38"-5473,0-12 1202,-1-14 80,1 0 0,0-1 0,0 1 0,2 0 0,-1-1 0,2 1 0,6 20 0,-6-20-10,0 0 0,-1-1 1,0 1-1,0 0 0,-2 1 0,1-1 1,-2 0-1,-1 16 0,0-13-35,2 1-1,0-1 0,0 0 0,5 25 0,6 45-3374,-9-66 2325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0:52:17.7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57 0 32,'0'0'1665,"0"91"-1425,0-71-160,0 4-48,0 0 192,0-1 288,-2-3 113,2-1-177,0-2-32,0 0-288,0 2-80,0 3-96,0 2-112,0-16-2241,0-1 560</inkml:trace>
  <inkml:trace contextRef="#ctx0" brushRef="#br0" timeOffset="1">0 687 528,'0'0'112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0:52:18.5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70 1 2433,'0'0'1187,"0"16"-1147,-2 141-88,-9 34 118,11-188 45,0 21 512,0 0-1,-1 0 0,-2-1 0,-10 48 1,5-46-784,1 2 0,2-1 1,1 1-1,0-1 1,1 30-1,1 71-3721,-5 0 6006,8-41-374,6-23-4222,16 68 0,-13-82 3412,-7-32-303,-2 1 0,0-1 0,0 0 0,-2 0 0,0 1 0,-1-1 0,-7 25 0,-4 23 794,11-31-2846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0:20:26.3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7716,'0'0'707,"2"17"-443,13 138 98,-13-89-289,10-71-554,28-45 989,-32 38-457,0 1 0,0 0 0,1 1 0,1 0 0,-1 0 0,16-11 0,-20 18-25,-1 0 0,1 1 1,0-1-1,0 1 0,0 0 1,1 0-1,-1 1 0,0-1 1,1 1-1,-1 0 0,1 1 1,-1-1-1,1 1 0,7 1 1,-12 0 3,1-1 1,-1 1-1,1 0 1,-1 0-1,1 0 1,-1 0-1,0 0 1,0 1-1,1-1 1,-1 0 0,0 1-1,0-1 1,0 0-1,0 1 1,0-1-1,-1 1 1,1 0-1,0-1 1,-1 1 0,1-1-1,-1 1 1,1 3-1,9 47 812,-9-45-735,4 25 136,-3-16-315,0-1 0,8 26 0,-7-36-3261,-2-5-4913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0:52:19.6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1 3778,'0'0'8708,"-3"37"-8324,1-8-64,2 11-192,0 2-112,0 3 192,0 6-208,0-2-688,0-31-4402,-2-3-961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0:52:38.6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304 0 224,'-18'1'5717,"-52"3"-3725,-145 6 7067,295 1-8811,397 3-195,-273-13-23,414 6 86,262 5 53,-289 35-249,-585-46-1331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0:30:47.2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36 24 6003,'0'0'1371,"0"0"-632,0 0-187,0 0 334,0 0-56,0 0-134,0 0-274,0 0-78,0-3 149,0 0-336,1 2-106,-1 1 1,0-1 0,0 1-1,0-1 1,0 1-1,0-1 1,0 1 0,0-1-1,0 1 1,0-1-1,0 0 1,0 1 0,0-1-1,0 1 1,0-1-1,0 1 1,0-1 0,-1 1-1,1-1 1,0 1-1,0-1 1,-1 1 0,1-1-1,0 1 1,-1-1-1,1 1 1,0 0 0,-1-1-1,1 1 1,-1 0-1,1-1 1,-1 1 0,1 0-1,-1-1 1,1 1-1,-1 0 1,1 0 0,-2-1-1,2 1 219,0 0-27,1 4-214,-1-1 1,1 0-1,-1 1 1,0-1 0,0 1-1,0-1 1,0 1 0,-1 4-1,0 7 19,1 128 94,0-142-169,0-1-85,0-7-835,0-176-3631,0 183 4594,0 0 0,-1-1 1,1 1-1,0 0 1,0 0-1,0 0 0,0 0 1,0 0-1,0 0 0,0 0 1,-1-1-1,1 1 0,0 0 1,0 0-1,0 0 0,0 0 1,0 0-1,-1 0 0,1 0 1,0 0-1,0 0 0,0 0 1,0 0-1,-1 0 0,1 0 1,0 0-1,0 0 0,0 0 1,0 0-1,-1 0 0,1 0 1,0 0-1,0 0 0,0 0 1,0 0-1,0 0 0,-1 0 1,1 1-1,0-1 0,0 0 1,0 0-1,0 0 0,0 0 1,0 0-1,-1 0 0,1 0 1,0 1-1,0-1 0,0 0 1,0 0-1,0 0 0,0 0 1,0 1-1,0-1 0,0 0 1,0 0-1,-8 10 317,4 7-249,1 0 0,0 1 0,2-1 0,0 0 0,1 1-1,2 17 1,-2-34-131,0 0-1,0-1 1,0 1-1,1 0 1,-1 0-1,0-1 1,0 1-1,0 0 0,1-1 1,-1 1-1,0 0 1,0-1-1,1 1 1,-1 0-1,1-1 1,-1 1-1,1-1 1,-1 1-1,1-1 0,-1 1 1,1-1-1,-1 1 1,1-1-1,0 1 1,-1-1-1,1 0 1,1 1-1,1 0-3143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0:30:48.9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91 20 1985,'0'0'-515,"0"0"176,0 0 270,0 0 90,0 0 142,3-9 4066,-8 11-3931,7-2 296,-2 0-553,0 0 0,0-1 0,0 1 1,1 0-1,-1 0 0,0 0 0,0 0 1,0 0-1,0 0 0,0 0 0,1-1 1,-1 1-1,0 0 0,0 0 0,0 0 0,0 0 1,0 0-1,0-1 0,0 1 0,0 0 1,0 0-1,0 0 0,0 0 0,1-1 0,-1 1 1,0 0-1,0 0 0,0 0 0,0-1 1,0 1-1,-1 0 0,1 0 0,0 0 1,0 0-1,0-1 0,0 1 0,0 0 0,0 0 1,0 0-1,0 0 0,0-1 0,0 1 1,0 0-1,-1 0 0,1 0 0,0 0 0,0 0 1,0 0-1,0-1 0,0 1 0,-1 0 1,1 0-1,0 0 0,0 0 0,0 0 1,0 0-1,-1 0 0,1 0 0,0 0 0,0 0 1,0 0-1,-1 0 0,0-1 59,-1 0 0,0 1-1,0-1 1,1 0 0,-1 1 0,0 0-1,0 0 1,0-1 0,0 1-1,0 0 1,1 0 0,-4 1 0,5-1-93,-1 0 0,0 0 1,0 0-1,1 0 0,-1 0 1,0 0-1,0 1 0,1-1 1,-1 0-1,0 0 0,1 1 1,-1-1-1,0 0 0,1 1 1,-1-1-1,0 1 0,1-1 1,-1 1-1,1-1 0,-1 1 1,1-1-1,-1 1 0,1 0 1,-1-1-1,1 1 0,0 0 1,-1-1-1,1 1 0,0 0 1,0-1-1,-1 2 0,1 0-25,0-1 0,0 0 0,0 1 0,0-1 0,0 0 0,0 1 0,0-1 0,0 0 0,1 0-1,-1 1 1,0-1 0,1 0 0,-1 0 0,1 0 0,-1 1 0,1-1 0,0 0 0,0 0 0,-1 0-1,1 0 1,0 0 0,0 0 0,0 0 0,2 1 0,1-1-151,0 0 0,-1 0 0,1 0 0,0-1 1,0 1-1,0-1 0,7-1 0,-11 1 361,0 0 438,-22-7 989,-5 1-362,27 6-1519,24-4-1584,-23 4 1827,-1 0 0,1-1 0,-1 1 0,1 0 0,-1 0 0,1-1 0,0 1 0,-1 0 0,1-1 0,-1 1 0,0-1 0,1 1 0,-1 0 0,1-1 0,-1 1 0,1-1 0,-1 1 0,0-1 0,0 1 0,1-1 0,-1 0 0,-6-7 281,-19 1 430,10 9-607,14 2-101,23 8-526,-3-2-820,-19-10 1642,-12 0 536,-35 0 474,32 0-1099,33 0-391,-4 0 188,-11 1 18,1 0 0,0-1 0,0 0 0,0 0 0,0 0 0,0-1-1,0 1 1,-1-1 0,1 0 0,0 0 0,0 0 0,-1 0 0,1-1 0,-1 1 0,7-5 0,-9 5 130,-1 1 88,0 0-230,0 0-1840,0 0-4199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0:55:26.3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507 459 32,'0'0'464,"-18"-13"-298,-11-8-53,-1 1 1,-2 2 0,1 1 0,-2 1 0,-51-16 0,62 27 3,-38-1-1,35 4 1367,-40-8-1,59 8-839,0 1 1,0-1-1,0-1 0,0 1 1,0-1-1,0 0 1,1 0-1,-1-1 1,1 1-1,0-1 1,-5-5-1,10 8-602,-1 1 0,1 0 0,0 0 0,-1-1 0,1 1 0,0 0 0,0 0 0,-1-1 0,1 1 0,0 0-1,0-1 1,-1 1 0,1 0 0,0-1 0,0 1 0,0 0 0,0-1 0,0 1 0,0 0 0,-1-1 0,1 1 0,0 0 0,0-1 0,0 1-1,0-1 1,0 1 0,0 0 0,0-1 0,1 1 0,-1 0 0,0-1 0,0 1 0,0-1 0,0 1 0,0 0 0,1-1 0,-1 1-1,0 0 1,0 0 0,0-1 0,1 1 0,-1 0 0,0-1 0,0 1 0,1 0 0,-1 0 0,0-1 0,1 1 0,-1 0 0,0 0 0,1 0-1,-1 0 1,0 0 0,1-1 0,25-4-480,-20 4 626,162-22 57,185-2 1,-220 19-204,304-11 316,220-15-9,-166-16-63,76-7 172,3 27 329,-427 26-716,321 4 42,-425-1-122,-1 2 0,1 2 1,-1 2-1,0 1 0,50 18 0,-83-24-206,13 7 290,-12 0-2824,-6-2-2127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0:55:30.7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960 46 192,'0'0'11621,"-17"-8"-11036,-54-23-142,68 30-417,1 0 0,-1 0 1,1 0-1,-1 0 1,1 1-1,-1-1 1,0 1-1,1 0 0,-1 0 1,0 0-1,1 0 1,-1 0-1,1 0 1,-1 1-1,0-1 0,1 1 1,-1 0-1,1 0 1,-1 0-1,1 0 1,-1 0-1,1 0 0,-3 3 1,0 1-19,1-1 0,-1 1 1,2 0-1,-1 0 0,0 0 1,1 1-1,-3 6 0,-2 2 7,-137 260 107,46-83-114,91-177-11,-93 182 21,77-144-12,-31 102 0,-45 271 5,27-103 15,-37 273 6,100-515-16,-28 356 208,36-324-84,3 244 318,2-335-407,0 1 0,8 26 0,-6-30-61,-1 0 1,-1 1-1,2 29 1,-5-67-13750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0:55:31.0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5074,'0'0'1041,"1"20"-422,0-3-472,1 7 140,0 0 1,2 0-1,11 43 0,-8-44 83,2 1 1,0-2-1,1 1 0,18 28 0,-24-45-324,0 0 0,0-1 0,0 1 0,1-1 0,0 1 0,0-1 0,0-1 0,0 1 0,1-1 1,0 0-1,0 0 0,0-1 0,0 1 0,1-2 0,-1 1 0,1-1 0,0 1 0,0-2 0,13 3 0,-12-4 27,0 1 0,1-1 0,-1-1 0,0 1 0,1-1 0,-1-1 0,0 0 0,0 0 0,0 0 0,0-1 0,0 0 0,-1-1 0,1 0 0,-1 0 0,0 0 0,8-7 0,46-39 26,-1-2 1,67-78 0,-119 118-2718,-6 4-2800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0:55:33.7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480 1 64,'0'0'11680,"-18"10"-11525,14-7-148,-6 2-4,1 0 1,1 1-1,-1 0 0,1 0 1,0 1-1,0 0 1,1 1-1,0-1 1,0 2-1,1-1 1,0 1-1,0 0 1,1 0-1,-5 11 0,-65 179 40,9 3 0,-53 279 0,72-119-62,27 2-2,16-278 23,-5 672 144,6-224-134,2-475 67,1 407 394,7-406-321,2-1 0,2 0 0,24 70 0,-15-57 109,15 98 1,-29-124-227,1 19 37,30 117 0,-34-175-880,-1-11-2289,-2-13-903,-2-1-466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0:55:34.1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55 6275,'0'0'1937,"9"18"-1561,-2-3-171,-2-4-33,-1-1 0,2 0 1,-1 0-1,1-1 0,1 1 0,-1-1 1,2-1-1,-1 1 0,1-1 0,9 7 1,5 2 141,0-2-1,1 0 1,1-1 0,31 13 0,-38-20-248,0-1-1,0-1 1,0-1 0,0 0-1,1-1 1,-1-1-1,31 0 1,-44-3-52,0 1 0,-1-1 0,1 0 0,0 0 0,-1 0 0,0-1 0,1 1 0,-1-1 1,0 0-1,1 0 0,-1 0 0,0 0 0,-1 0 0,1-1 0,0 0 0,-1 1 0,1-1 0,-1 0 0,4-6 0,3-6 59,0 0 1,11-32-1,-17 40-22,12-29-144,21-52 462,-16 29-3262,-18 51-1565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0:55:41.4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1 3778,'0'0'6099,"-4"7"-6196,4 0-479,0 6-1441,0 3 817,0-10-2114,0 1 673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0:20:27.2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176 0 9684,'0'0'2108,"0"0"-755,0 0-502,0 0 29,0 0-93,-18 4-149,-57 17-107,69-19-460,1 1 1,0 0-1,-1 1 1,2 0-1,-1-1 1,0 2-1,1-1 0,0 0 1,0 1-1,0 0 1,0 0-1,1 0 1,0 0-1,0 0 1,0 1-1,1 0 1,-1-1-1,-1 10 1,3-14-70,1 0-1,-1 1 1,1-1 0,-1 0 0,1 0 0,-1 0 0,1 1 0,0-1 0,-1 0 0,1 0 0,0 1-1,0-1 1,0 0 0,0 0 0,0 1 0,0-1 0,0 0 0,1 0 0,-1 1 0,0-1 0,1 0 0,-1 0-1,1 0 1,-1 0 0,1 1 0,0-1 0,-1 0 0,1 0 0,0 0 0,1 1 0,2-1-21,-1 1 1,1-1-1,-1-1 0,1 1 1,0 0-1,-1-1 1,1 0-1,0 0 1,3 0-1,-5 0 18,2-1-63,1 1 1,0-1 0,0 0 0,-1 0 0,1-1 0,-1 1-1,1-1 1,-1 0 0,1 0 0,-1 0 0,0-1-1,7-5 1,5-5-1111,25-28 0,-7 7 174,-33 33 1021,-1 1 462,-7 49 2080,5-38-2467,0 0 0,1 0-1,0 21 1,1-30-102,1 1 0,-1 0 0,0 0-1,1 0 1,0-1 0,0 1 0,0 0 0,0-1 0,0 1-1,1 0 1,-1-1 0,1 0 0,-1 1 0,1-1-1,0 0 1,0 0 0,0 0 0,0 0 0,4 3 0,-2-3-158,0 0 1,0 0 0,0-1 0,0 1-1,0-1 1,1 0 0,-1 0 0,0 0 0,1-1-1,6 1 1,-9-1-189,1 0 0,-1 0 0,1 0 0,-1 0 0,1 0 0,-1-1 0,1 1 0,-1-1 0,0 0 0,1 0 0,-1 0 0,0 0 0,1 0 0,-1 0 0,0 0 0,0-1 0,0 1 0,0-1 0,2-2 0,6-13-3853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0:55:41.7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0 736,'0'0'1441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0:55:42.1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1 2161,'0'0'3378,"-14"97"-3314,14-76 16,0-1-96,0 4 16,0-5-625,0 0-607,0-4-417,2 2-192</inkml:trace>
  <inkml:trace contextRef="#ctx0" brushRef="#br0" timeOffset="1">6 341 1601,'0'0'1430,"1"15"-961,10 118 1,0 45-4099,-9-157 3288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0:55:42.4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67 1 272,'0'0'3338,"-1"14"-3088,2 30-223,-4 96-1302,0-118 1277,-2 0 1,-8 24-1,-1 5-313,12-44-941</inkml:trace>
  <inkml:trace contextRef="#ctx0" brushRef="#br0" timeOffset="1">8 527 4674,'0'0'1537,"-8"94"-1265,8-79-192,0 2-80,0-7 0,0-3-16,2-2-48,4 1-192,2 0-224,-3 1 416,1 0-16,-2 0-337,-2 0-735,1 0 239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0:55:42.8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1569,'0'0'3476,"3"14"-3436,25 116-307,-24-100-404,-1 1 0,-2 0 0,-2 47 0,-1-15 2331,0 103-1458,14-126 1426,-9 3-3250,-3-37-2380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0:55:43.2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 0 4258,'0'0'686,"0"17"-532,0 6-114,1 36-546,-4-14 3496,-3-16-2042,-1 22-893,16 122-1199,1-49 1411,-5-80-186,-3-1 1,-5 86-1,-1-21 512,16-107-809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0:33:12.8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13990,'0'0'737,"0"0"-593,14 108-112,-7-57 128,3-1 96,3-9-256,4-12 32,2-12-32,0-17-96,-4-5-961,0-48-2496,-7-24 1152,-8 29-1937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0:33:13.2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6547,'0'0'2353,"0"0"-1457,0 0-896,0 0-224,0 0-4162,0 0-176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0:33:13.5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2305,'95'74'2772,"-76"-59"-720,-9 3-550,32 63-246,-37-69-1052,0 0 0,-1 0 0,0 1 0,-1-1 0,-1 1-1,0 0 1,-1 0 0,0 0 0,-2 19 0,1 0-127,0-8-3,0-17-61,-1 1 1,1-1-1,1 1 1,-1 0-1,1-1 0,0 1 1,5 12-1,-6-20-22,1 1 0,0-1 0,0 1 0,-1-1 0,1 1 0,0-1 0,0 1 0,0-1-1,0 0 1,0 1 0,0-1 0,-1 0 0,1 0 0,0 0 0,0 0 0,0 0 0,0 0 0,0 0 0,0 0 0,0 0-1,0 0 1,0 0 0,0 0 0,0-1 0,-1 1 0,1 0 0,0-1 0,0 1 0,0-1 0,0 1 0,-1-1 0,1 1-1,0-1 1,-1 0 0,1 1 0,0-1 0,-1 0 0,1 1 0,-1-1 0,1 0 0,0-1 0,6-16 812,0 1-269,0 1 0,18-32 1,-23 45-538,0 0 0,0 0 1,0 0-1,1 0 0,-1 1 1,1-1-1,-1 0 0,1 1 1,0 0-1,0 0 1,0 0-1,0 0 0,1 0 1,-1 1-1,0-1 0,1 1 1,-1 0-1,1 0 0,-1 0 1,8 0-1,-10 1 2,0 0 0,0 0-1,1 0 1,-1 1 0,0-1-1,0 0 1,0 1 0,0-1 0,0 1-1,0-1 1,1 1 0,-1 0-1,0-1 1,-1 1 0,1 0 0,0 0-1,0 0 1,0 0 0,0 0-1,-1 0 1,1 0 0,0 0 0,-1 0-1,1 0 1,-1 0 0,1 0-1,-1 0 1,0 0 0,1 3 0,4 40 323,-4-31-235,1 8 8,6 54 173,-7-69-286,0 0 1,0-1-1,1 1 0,0 0 1,0 0-1,1-1 1,-1 1-1,1-1 0,5 6 1,1-6-1661,-2-5-3063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0:33:13.8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85 54 7075,'0'0'902,"0"0"261,0 0-24,0 0-111,0 0 92,0 0 233,4-9 197,-2 5-1425,-1 2-18,0-1 1,0 1-1,0 0 1,0-1-1,-1 1 1,1 0-1,-1-1 1,1 1-1,-1-1 1,0-4-1,0 7-75,0-1-1,0 1 0,-1-1 1,1 1-1,0-1 0,0 1 1,-1-1-1,1 1 0,0-1 1,-1 1-1,1 0 0,0-1 1,-1 1-1,1-1 0,-1 1 1,1 0-1,-1 0 0,1-1 1,-1 1-1,1 0 1,-1 0-1,1-1 0,-1 1 1,-25 0 789,24 0-784,0 0-1,0 0 1,1 0-1,-1 0 1,0 1-1,0-1 1,1 1-1,-1-1 1,0 1-1,1 0 1,-1-1-1,1 1 1,-1 0 0,1 0-1,-1 0 1,1 0-1,-1 1 1,1-1-1,0 0 1,0 1-1,0-1 1,0 0-1,0 1 1,0-1-1,0 1 1,0 0 0,0-1-1,1 1 1,-1 0-1,1-1 1,-1 1-1,1 0 1,0 1-1,0 1-38,0 0 0,1-1 0,0 1-1,0 0 1,0-1 0,0 0 0,1 1-1,-1-1 1,1 0 0,0 1 0,0-1-1,0 0 1,0 0 0,6 5 0,-4-4-68,1 1 1,-1 0 0,0 0 0,0 0 0,-1 1-1,1-1 1,1 7 0,-4-10 51,0 0 0,-1 0-1,1 0 1,-1 0 0,1 0 0,-1 0-1,0 0 1,0 0 0,0 0 0,0 1 0,-1-1-1,1 0 1,0 0 0,-1 0 0,1 0 0,-1 0-1,0 0 1,0 0 0,0-1 0,0 1-1,0 0 1,0 0 0,0-1 0,-1 1 0,-2 2-1,-3 3 32,0 0 0,-1 0-1,0-1 1,0-1-1,0 1 1,-13 5-1,39-26-6369,15-22 2878,-26 29 1956,13-16-3208,-4 3 2341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0:33:14.7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188 1 9989,'0'0'3825,"0"0"-1506,0 0-625,0 0-574,0 0-466,-4 8-385,0 3-255,0 0-1,0 1 0,2-1 0,-1 1 0,1 0 0,1 0 0,0 0 1,1 12-1,12 104-145,-1-2-7103,-11-125 7050,0-1-1,0 0 1,0 1 0,0-1 0,0 0 0,0 1 0,0-1 0,0 0 0,0 1-1,0-1 1,0 0 0,-1 1 0,1-1 0,0 0 0,0 1 0,0-1-1,-1 0 1,1 1 0,0-1 0,0 0 0,-1 0 0,1 1 0,0-1-1,0 0 1,-1 0 0,1 0 0,0 1 0,-1-1 0,1 0 0,0 0 0,-1 0-1,-14-1-1198,-12-11 2303,11 1 599,0 0-1,1-1 0,0 0 1,1-2-1,0 1 0,1-2 1,-11-15-1,23 28-1475,-1 1-1,1-1 0,0 1 1,1-1-1,-1 0 1,0 1-1,0-1 1,1 0-1,-1 1 0,1-1 1,-1 0-1,1 0 1,0 1-1,-1-1 1,1 0-1,0 0 1,0 0-1,1 0 0,-1-1 1,1 1-34,0 1 1,-1 0-1,1-1 1,0 1-1,0 0 1,0 0-1,0 0 1,0 0-1,0 0 1,0 0-1,0 0 1,1 0-1,-1 0 1,0 1-1,1-1 1,-1 0-1,0 1 1,3-1-1,7-2-64,0 1-1,0 0 0,0 1 0,21 0 1,-25 1 67,70 0-2234,1 3-1,102 17 1,-144-12 1315,-19-4 720,1-1-1,30 2 1,-72 1 7184,15-2-6709,1 0-1,-1 1 1,1 0 0,0 1 0,-8 7-1,13-9-282,0 1-1,0-1 1,0 1-1,0 0 1,1 0-1,0 1 1,0-1-1,1 0 1,-1 1-1,1-1 0,0 1 1,1-1-1,-1 1 1,1-1-1,0 1 1,1 0-1,-1-1 1,1 1-1,2 7 1,-2-11-71,0 0 1,1 0 0,-1 0-1,0 0 1,1 0-1,-1-1 1,1 1 0,-1 0-1,1-1 1,0 1-1,0-1 1,0 0 0,0 0-1,0 1 1,0-1 0,0 0-1,0-1 1,0 1-1,0 0 1,1-1 0,3 1-1,-1 0-221,0 0 0,0 0 0,0-1 0,0 1 0,0-1 0,0-1 0,0 1 0,0-1 0,6-1 0,-10 1 284,1 0 0,-1 0 0,1 0 0,-1 0 0,0 0 0,1 0 0,-1 0-1,0-1 1,0 1 0,0 0 0,0-1 0,0 1 0,0-1 0,0 1 0,-1-1 0,1 0 0,0 1 0,-1-1 0,1 0-1,-1 1 1,0-1 0,0 0 0,1-1 0,0-49 492,-1 40 98,18 19-444,5 14-46,-11-9-24,0-1 1,1-1-1,19 13 0,-29-21-109,1 0-1,-1 0 0,0-1 0,1 1 0,-1-1 0,1 0 0,-1 0 0,1 0 0,0 0 0,-1-1 0,1 0 0,0 1 0,0-1 1,-1 0-1,1-1 0,0 1 0,-1-1 0,1 0 0,0 0 0,5-2 0,-5 0-97,0 1 0,-1-1 1,0 0-1,1 0 0,-1-1 0,0 1 0,-1 0 0,1-1 0,-1 0 1,1 0-1,-1 0 0,0 0 0,-1 0 0,3-8 0,0 2 349,-1 0-1,-1-1 1,0 1-1,0-1 1,0-13-1,-2 23 951,0 1-364,1 0-749,-1 0 1,1 1-1,0-1 0,0 0 1,0 0-1,0 1 0,0-1 1,-1 0-1,1 1 0,0-1 1,0 1-1,-1-1 0,1 1 1,0 0-1,-1-1 0,1 1 1,0-1-1,-1 1 0,1 0 1,-1 0-1,1-1 0,0 3 1,8 21-214,-7-18 282,6 21 45,6 40-1,-10-39-104,14 40-1,-18-67-105,0-1-1,0 1 1,0 0-1,0-1 1,1 1-1,-1-1 1,0 1-1,0-1 0,0 1 1,1-1-1,-1 0 1,0 1-1,1-1 1,-1 1-1,0-1 1,1 0-1,-1 1 1,1-1-1,-1 0 0,0 1 1,1-1-1,-1 0 1,1 1-1,-1-1 1,1 0-1,-1 0 1,1 0-1,-1 0 1,2 1-1,11-11-470,8-24 523,-20 33-22,7-16 31,2 0-1,0 1 1,12-15 0,-19 27-17,0 0-1,0 1 1,1-1-1,-1 1 0,1 0 1,-1 0-1,1 0 1,0 1-1,0-1 1,0 1-1,1 0 0,-1 0 1,0 1-1,1-1 1,-1 1-1,1 0 1,0 0-1,4 0 0,-7 1 11,0 0-1,-1 1 0,1-1 0,0 1 0,-1-1 0,1 1 0,-1 0 0,1 0 0,-1 0 0,1-1 0,-1 1 0,0 1 1,0-1-1,1 0 0,-1 0 0,0 0 0,0 1 0,0-1 0,0 0 0,0 1 0,0-1 0,-1 1 0,1-1 0,1 4 1,13 48 112,-11-37-231,15 45-4598,-16-52-2561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0:20:27.5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53 3 2225,'0'0'4581,"0"0"-2343,0 0-456,0 0 278,0 0-142,-6-1-600,4 1-1268,1-1 0,0 1 0,0 0 1,-1 0-1,1 0 0,0 0 0,-1 0 0,1 0 0,0 0 0,0 0 0,-1 0 1,1 1-1,0-1 0,0 0 0,0 1 0,-1-1 0,1 1 0,0 0 0,0-1 1,0 1-1,0 0 0,0 0 0,0-1 0,0 1 0,0 0 0,0 0 0,0 2 1,-1 1 37,0 1 0,1 0 1,-1 0-1,1 0 0,0 0 1,1 0-1,-1 10 0,0 4 63,-1-1-85,2-1 0,1 28 0,-1-43-65,0 1-1,1 0 1,-1-1-1,0 1 0,1 0 1,0-1-1,-1 1 1,1-1-1,0 1 1,1-1-1,-1 1 1,0-1-1,1 0 1,-1 0-1,1 0 1,0 1-1,-1-2 1,1 1-1,0 0 1,0 0-1,1 0 1,-1-1-1,4 3 1,0-2-81,1-1 1,-1 0 0,1 1 0,0-2 0,-1 1-1,1-1 1,0 0 0,-1-1 0,1 1 0,9-3-1,-12 2-399,0 0 0,0-1 0,0 1 0,0-1 0,-1 0 0,1 1 0,0-2-1,-1 1 1,0 0 0,7-6 0,5-9-6001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0:33:15.0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74 1 11941,'0'0'2578,"0"0"-866,0 0-303,0 0-384,0 0-513,0 0-32,0 0-96,-70 20-32,66 4-144,4 5-192,0 4 32,0-3-48,13-1-16,8-5-80,2-12-400,2-12-1633,-16 0-3105,-1-12-5587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0:33:15.4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98 1777,'0'0'10992,"0"0"-7490,0 0-2528,0 0-339,1 4-331,-1-3-303,1 0-1,-1 0 0,1 0 0,-1 0 1,1 0-1,-1 0 0,1 0 0,-1 0 1,1 0-1,0 0 0,0-1 0,0 1 1,-1 0-1,1 0 0,0-1 0,0 1 1,0 0-1,0-1 0,0 1 0,0-1 1,0 1-1,0-1 0,1 1 0,1-1 1,0 0-1,0 1 1,0-1 0,-1 0-1,1 0 1,0 0-1,0-1 1,-1 1-1,6-2 1,-4 1-72,0 0 0,0-1 0,0 1 0,0-1 0,0 0 0,0 0 0,-1-1 0,1 1 0,-1-1 0,0 1 0,1-1 0,-1 0 0,-1 0 0,6-7 0,-7 7 13,1 0 0,-1 0 0,1 0 0,-1 0 0,0 0 0,-1 0 0,1 0 0,0-1 0,-1 1 0,0 0 0,0-1 0,0 1 0,0 0 1,-1-4-1,1 6 76,-1-1 1,1 1 0,-1-1 0,1 1 0,-1-1 0,0 1-1,0 0 1,0-1 0,0 1 0,0 0 0,0 0-1,0 0 1,0 0 0,0 0 0,0 0 0,-1 0 0,1 0-1,0 0 1,-1 1 0,1-1 0,-1 0 0,1 1-1,-1-1 1,1 1 0,-1 0 0,1-1 0,-1 1 0,1 0-1,-1 0 1,-1 0 0,-1 0 70,-2-1 54,0 1 1,0 0 0,1 0-1,-1 1 1,0-1 0,-8 3-1,12-2-108,0 0 0,0 0-1,1 0 1,-1 0-1,1 0 1,-1 0-1,1 0 1,-1 1-1,1-1 1,-1 0-1,1 1 1,0 0 0,0-1-1,0 1 1,0-1-1,0 1 1,0 0-1,1 0 1,-1-1-1,0 1 1,1 0 0,-1 0-1,1 3 1,-2 3 7,1-1-1,0 0 1,1 0 0,0 1 0,0-1 0,0 0 0,1 0 0,0 0 0,1 1 0,-1-1 0,1 0 0,5 10 0,-5-14-151,-1 1 1,1-1-1,1 0 0,-1 0 1,0 0-1,1-1 0,0 1 0,-1 0 1,1-1-1,0 0 0,0 1 1,0-1-1,1-1 0,-1 1 1,1 0-1,-1-1 0,1 0 1,-1 1-1,1-1 0,-1-1 1,1 1-1,0 0 0,0-1 1,6 0-1,5-2-4933,-6-5-3264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0:33:15.7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209 42 5651,'0'0'2057,"0"0"-321,0 0 380,0 0 378,0 0-426,3-6-582,-2 5-1457,-1 0-1,1 1 1,-1-1-1,1 0 1,-1 1 0,0-1-1,1 0 1,-1 0-1,0 0 1,1 0 0,-1 1-1,0-1 1,0 0-1,0 0 1,0 0 0,0 0-1,0 0 1,0 1-1,0-1 1,0 0-1,0 0 1,-1 0 0,1 0-1,0 1 1,0-1-1,-1 0 1,1 0 0,-1 0-1,1 1 1,0-1-1,-1 0 1,0 1 0,1-1-1,-1 0 1,1 1-1,-1-1 1,0 1 0,1-1-1,-2 0 1,-4 0 144,1-1 1,-1 2-1,0-1 0,0 0 1,0 1-1,-6 1 1,5-1-51,-6-1 146,-15 2 263,27 2-527,0-1 1,0 1-1,1-1 1,-1 1 0,1-1-1,0 1 1,-1-1 0,1 1-1,0-1 1,1 1-1,0 3 1,-1 0-9,1 6-4,1 0 0,0 0 0,6 19 1,-3-16 27,-2 0 1,4 30-1,-6-42-17,-1 1 0,0-1-1,0 1 1,0-1 0,-1 1 0,0-1-1,1 1 1,-1-1 0,0 0-1,0 1 1,-1-1 0,1 0-1,-1 0 1,0 0 0,1 0-1,-1 0 1,-5 4 0,0 0 19,0-1-1,0 0 1,-1 0 0,0-1 0,-1 0 0,1 0 0,-15 5 0,19-9-545,-1 1-1,0-1 1,0 0 0,0 0-1,-9 0 1,14-1-6108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0:33:17.9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129 34 11461,'0'0'2081,"0"0"-976,0 0-494,0 0 117,0 0 48,0 0-13,-16 8-325,4-1-369,6-5-53,1 0 0,0 1 0,-1 0 0,1 0 0,0 0-1,0 1 1,1-1 0,-1 1 0,1 1 0,0-1 0,0 0 0,0 1-1,0 0 1,1 0 0,0 0 0,0 0 0,-4 10 0,3-1-12,0 0 1,1 0-1,0 0 1,1 1-1,0-1 0,1 1 1,1-1-1,2 23 1,-1-36-15,-1-1 0,0 1 0,0-1 0,1 1 0,-1-1-1,0 1 1,0-1 0,1 1 0,-1-1 0,1 0 0,-1 1 0,0-1 0,1 1 0,-1-1 0,1 0 0,-1 0 0,1 1 0,-1-1 0,1 0 0,-1 0 0,1 1 0,-1-1 0,1 0 0,-1 0 0,1 0 0,-1 0 0,1 0 0,0 0 0,-1 0 0,1 0-1,-1 0 1,1 0 0,-1 0 0,1 0 0,-1 0 0,2-1 0,0 1-27,-1-1-1,1 1 1,0-1-1,0 1 1,-1-1-1,1 0 1,0 0-1,-1 0 1,1 0-1,0 0 1,1-2-1,7-11-131,-1 0-1,-1-1 1,0 0-1,0-1 1,-2 0-1,7-21 1,-6 17 98,5-17-91,-8 22 98,1 1 0,1 0 0,0 1 0,13-23 0,-15 59 2003,-5 8-1796,3 57-1,-1-80-145,0-1 1,0 1-1,1-1 0,0 0 1,0 0-1,1 0 1,-1 0-1,2 0 0,4 8 1,-7-14-42,0 1 0,0-1 0,0 1 0,0-1 0,0 0-1,1 1 1,-1-1 0,1 0 0,-1 0 0,0 0 0,1 0 0,0 0 0,-1 0 0,1-1 0,0 1 0,-1-1 0,1 1-1,0-1 1,0 1 0,-1-1 0,1 0 0,0 0 0,0 0 0,0 0 0,-1 0 0,1 0 0,0 0 0,0-1 0,0 1-1,-1-1 1,4 0 0,-1-1-215,-1 0 0,1 0 0,-1 0 0,1 0 0,-1-1 0,0 0 0,1 1 0,-1-1 0,-1 0 0,1-1 0,4-5 0,29-53-1516,-36 62 1827,0-1-1,0 1 0,1 0 0,-1 0 1,0-1-1,0 1 0,0 0 0,0 0 1,0-1-1,0 1 0,0 0 0,1 0 1,-1 0-1,0-1 0,0 1 1,0 0-1,0 0 0,1 0 0,-1 0 1,0-1-1,0 1 0,0 0 0,1 0 1,-1 0-1,0 0 0,0 0 0,1 0 1,-1 0-1,0-1 0,0 1 0,1 0 1,-1 0-1,0 0 0,0 0 0,1 0 1,-1 0-1,0 0 0,1 0 1,-1 1-1,0-1 0,0 0 0,1 0 1,-1 0-1,0 0 0,0 0 0,0 0 1,1 0-1,-1 0 0,0 1 0,0-1 1,0 0-1,1 0 0,-1 0 0,0 1 1,0-1-1,0 0 0,0 0 0,1 0 1,-1 1-1,0-1 0,0 0 1,4 18 666,-4-15-837,3 19 323,-2-9-189,1 1 1,0 0-1,1-1 1,0 0-1,1 0 1,0 0 0,9 17-1,-12-29-36,-1-1-1,0 1 0,1 0 1,-1 0-1,1-1 1,-1 1-1,1-1 0,-1 1 1,1 0-1,-1-1 1,1 1-1,-1-1 0,1 1 1,0-1-1,-1 1 1,1-1-1,0 0 0,-1 1 1,1-1-1,0 0 0,0 0 1,0 1-1,-1-1 1,1 0-1,0 0 0,0 0 1,-1 0-1,1 0 1,0 0-1,0 0 0,0 0 1,-1-1-1,1 1 1,0 0-1,0 0 0,-1 0 1,1-1-1,0 1 1,0-1-1,-1 1 0,1 0 1,0-1-1,-1 1 1,1-1-1,-1 1 0,1-1 1,-1 0-1,1 1 0,-1-1 1,1 0-1,0 0 1,2-4-183,0 0 0,0 0 1,0 0-1,0-1 1,1-6-1,7-29 41,-10 35 384,0-1 0,0 1-1,0 0 1,1 0 0,0 0-1,1 0 1,-1 1 0,1-1-1,0 0 1,0 1 0,1 0-1,0 0 1,6-7 0,6-2-16,1 1 1,0 1 0,19-10-1,13 2-1287,-41 18-167,0 0 1,0 1 0,0 0 0,12-1-1,-16 2-4332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0:33:19.2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1 119 12646,'0'0'1264,"0"0"-962,0 0-241,0 0 27,18-1-16,62-9 70,-72 9-122,-1-1 0,1 0 0,0-1 0,-1 0 0,1 0 0,-1-1 0,0 1 0,0-2 0,0 1 0,-1-1 0,0 0 0,0 0 0,0 0 0,0-1 0,6-8 0,-11 13 3,-1 0 0,1 0 0,0 0 1,0 0-1,0-1 0,-1 1 0,1 0 0,0 0 1,-1 0-1,1-1 0,-1 1 0,0 0 0,1-1 1,-1 1-1,0 0 0,0-3 0,0 3 18,0 1 1,0-1-1,-1 0 0,1 1 1,0-1-1,-1 1 0,1-1 1,-1 1-1,1-1 0,0 1 1,-1-1-1,1 1 0,-1-1 1,1 1-1,-1-1 0,0 1 1,1 0-1,-1-1 0,1 1 0,-1 0 1,0 0-1,1-1 0,-2 1 1,-5-1 225,1 0 0,-1 0 1,0 1-1,0 0 1,-7 0-1,6 1-306,3-1 87,1 0 1,-1 1 0,1 0 0,-1 0 0,1 0 0,-1 0 0,1 1 0,-1-1-1,1 1 1,0 0 0,0 1 0,0-1 0,0 1 0,1 0 0,-1 0 0,1 0-1,-1 0 1,1 0 0,0 1 0,0 0 0,1-1 0,-4 7 0,1-2-30,1 1 0,1 0 0,-1 1 0,1-1 0,1 0 0,0 1 0,0 0 1,1-1-1,0 19 0,1-25-22,0 1 1,0 0 0,1-1-1,-1 1 1,1-1-1,0 1 1,0-1-1,0 0 1,1 1 0,-1-1-1,1 0 1,0 0-1,0 0 1,0 0 0,0 0-1,0 0 1,1 0-1,-1-1 1,1 1 0,0-1-1,0 0 1,0 0-1,0 0 1,0 0 0,6 2-1,2 0-11,0 0 0,0-1-1,0 0 1,0-1 0,1 0-1,17 0 1,15-4-893,-7-12-2297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0:33:20.3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20 115 14086,'0'0'1145,"0"0"-283,0 0-41,0 0-18,0 0-322,0-4-345,0 2-112,1 10-3,2 29 16,0 51 59,-2-74-95,-3 7 58,2-20-56,-1-1 1,0 1 0,1 0-1,-1-1 1,0 1 0,1-1-1,-1 1 1,0-1 0,0 0-1,1 1 1,-1-1 0,0 0-1,0 1 1,0-1-1,1 0 1,-1 0 0,0 0-1,0 0 1,0 0 0,0 0-1,1 0 1,-1 0 0,-1 0-1,1-1-2,1 0-1,-1 0 0,1 0 1,-1 0-1,1 0 1,0 0-1,-1 0 1,1-1-1,0 1 1,0 0-1,0 0 0,0 0 1,0 0-1,0-3 1,0 2 0,-1-15 12,0-5-14,1 1 1,0-1-1,2 0 1,4-24-1,-5 39 9,1 1 0,0-1-1,1 1 1,-1 0-1,1 0 1,0 0-1,1 0 1,-1 0 0,1 0-1,1 1 1,-1 0-1,1 0 1,-1 0 0,2 1-1,-1-1 1,0 1-1,11-6 1,-14 9-7,-1 0-1,1 0 1,0 0 0,0 1 0,0-1-1,0 0 1,0 1 0,0-1 0,0 1-1,0 0 1,0 0 0,0-1 0,0 2-1,0-1 1,0 0 0,0 0 0,0 0-1,0 1 1,0-1 0,0 1-1,0 0 1,0 0 0,0-1 0,-1 1-1,1 0 1,0 1 0,0-1 0,-1 0-1,1 0 1,-1 1 0,1-1 0,-1 1-1,0-1 1,0 1 0,1 0 0,0 1-1,5 9 16,0 0-1,-1 0 0,-1 0 1,6 20-1,-2-9-28,3 9-84,-9-22-137,0 1 1,1-1-1,1-1 1,0 1-1,0-1 1,10 14-1,-14-22 137,0 0-1,0 0 0,0 0 0,0 0 1,0-1-1,0 1 0,0 0 1,0-1-1,0 1 0,1 0 1,-1-1-1,0 0 0,0 1 1,1-1-1,-1 0 0,0 1 1,1-1-1,-1 0 0,0 0 1,1 0-1,-1 0 0,0-1 1,1 1-1,-1 0 0,0 0 1,0-1-1,1 1 0,-1-1 1,0 1-1,0-1 0,3-1 0,3-3 46,0 0-1,-1 0 0,0 0 1,8-8-1,5-5 38,-17 16 15,0 1 0,1-1-1,-1 1 1,1-1 0,-1 1 0,1 0 0,0 0 0,0 0-1,-1 0 1,1 0 0,0 1 0,0-1 0,0 1 0,0 0-1,-1 0 1,1 0 0,0 0 0,0 1 0,0-1 0,0 1-1,0-1 1,-1 1 0,5 2 0,-3-1-119,1 1 0,-1 0 0,0 0 1,0 1-1,0-1 0,-1 1 0,1 0 0,-1 0 0,0 0 1,0 0-1,5 9 0,-3-4-617,1 4 240,1-1 0,1 0 0,9 11 0,-15-21 490,0 0 0,-1 0 0,1 0 0,0 0 0,0 0 0,0-1 0,0 1 0,0-1-1,1 1 1,-1-1 0,0 0 0,1 0 0,-1 0 0,1 0 0,-1 0 0,1 0 0,-1-1 0,1 0 0,-1 1 0,1-1 0,0 0 0,-1 0 0,4-1 0,-3 0 3,-1 0 1,1 0 0,-1 0 0,0-1-1,1 1 1,-1-1 0,0 0 0,0 1 0,0-1-1,0 0 1,0 0 0,-1-1 0,1 1-1,2-4 1,21-42-46,-13 26 36,-10 18 12,-2 3-3,1-1 0,0 0 0,-1 1 0,1-1 0,0 1 0,0-1 1,0 1-1,0-1 0,0 1 0,1 0 0,-1-1 0,0 1 0,0 0 1,1 0-1,-1 0 0,1 0 0,-1 0 0,1 0 0,0 0 1,-1 1-1,1-1 0,0 1 0,-1-1 0,4 0 0,-4 2 36,-1 0 0,1-1 0,0 1 0,-1 0-1,1 0 1,-1-1 0,0 1 0,1 0 0,-1 0 0,1 0-1,-1 0 1,0-1 0,0 1 0,0 0 0,1 0 0,-1 0-1,0 0 1,0 0 0,0 0 0,0 0 0,-1 1 0,2 29 1041,-2-26-782,1 94 918,0-33-3370,0-65-3709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0:33:20.6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60 208,'0'0'15895,"0"0"-14934,0 0-737,0 0-224,0 0 0,0 0-336,40-59-1937,-31 67-80,2 2-1537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0:33:20.9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128 0 8900,'0'0'2975,"0"0"-625,0 0-1035,0 0-370,0 0-369,-8 19-421,-2 4-164,-8 34-1,17-52 9,0 0 0,1 1 0,0-1 0,0 0 0,0 1 0,0-1 0,1 0 0,0 1 0,0-1 0,1 0 0,-1 0 0,1 0 0,5 10 0,3 12-6,-9-24 20,0 1 0,0-1 0,0 0 0,0 1 0,-1-1 0,0 1 1,0-1-1,0 1 0,0-1 0,0 1 0,-1-1 0,-1 7 0,1-9-6,0 1 0,-1 0 0,1 0 0,0 0 1,-1-1-1,0 1 0,1-1 0,-1 1 0,0-1 0,0 0 0,0 0 0,0 1 0,0-1 0,0-1 1,0 1-1,0 0 0,0 0 0,-1-1 0,-2 1 0,-4 1-235,0 0 0,0 0 0,0-1 0,0-1-1,-17 0 1,25-1-110,1 0 0,-1 0-1,0 0 1,1 0 0,-1 0-1,1 0 1,-1 0 0,1 0-1,0 0 1,-1-1 0,1 1-1,0 0 1,0 0 0,0 0-1,0 0 1,0-1 0,0 1-1,0 0 1,0 0 0,0 0-1,1-2 1,-1-2-2170,0-7-3500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0:33:21.2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80 226 736,'0'0'5456,"0"0"-1481,0 0-1280,0 0-1052,0 0-522,-13-1-342,-36-1-75,48 2-696,0 0 1,0 0-1,0 1 0,1-1 0,-1 0 0,0 1 0,0-1 1,1 0-1,-1 1 0,0-1 0,1 1 0,-1-1 0,0 1 1,1-1-1,-1 1 0,1 0 0,-1-1 0,1 1 1,-1 0-1,1-1 0,-1 1 0,1 0 0,0 0 0,0 0 1,-1-1-1,1 1 0,0 0 0,0 0 0,0 0 0,0-1 1,-1 1-1,1 0 0,1 0 0,-1 0 0,0 0 1,0 1-1,6 27-63,19 19 49,-21-41 13,1 1 0,-1-1-1,0 2 1,0-1 0,-1 0 0,0 0 0,-1 1 0,0 0 0,0-1 0,0 17 0,-1-22-13,-1 0 1,-1 0 0,1 0 0,0 0 0,-1 0 0,1 0-1,-1 0 1,0-1 0,0 1 0,0 0 0,0 0 0,-1-1-1,1 1 1,-1-1 0,1 1 0,-4 2 0,0 0-159,-1 0 1,0-1 0,0 0 0,-1 0 0,-8 4-1,13-7 122,2-1-178,0-1 0,0 1 0,0 0 1,0 0-1,0 0 0,0 0 0,0 0 0,0-1 0,0 1 1,0 0-1,0 0 0,0 0 0,0 0 0,0 0 1,0 0-1,0-1 0,0 1 0,0 0 0,-1 0 1,1 0-1,0 0 0,0 0 0,0 0 0,0 0 0,0 0 1,0 0-1,0 0 0,-1 0 0,1-1 0,0 1 1,0 0-1,0 0 0,0 0 0,0 0 0,0 0 1,-1 0-1,1 0 0,0 0 0,0 0 0,0 0 0,0 0 1,0 0-1,-1 0 0,1 1 0,18-23-1342,30-28 2518,-23 25-892,0 2 1,40-27-1,-56 44-62,1 0-1,0 0 0,0 1 1,0 1-1,0 0 1,1 0-1,0 1 1,-1 0-1,1 1 1,0 0-1,16 0 0,-25 2 107,0 0 0,0 1 0,-1-1-1,1 1 1,-1-1 0,1 1-1,0 0 1,-1 0 0,1-1 0,-1 1-1,0 0 1,1 1 0,-1-1 0,0 0-1,1 0 1,-1 0 0,0 1-1,0-1 1,0 1 0,0-1 0,0 1-1,-1-1 1,1 1 0,0-1 0,-1 1-1,1 0 1,-1-1 0,0 1-1,1 0 1,-1 0 0,0-1 0,0 3-1,2 11 566,-2 0 0,0 28 0,-1-25-428,1-11-349,-1 24 641,1-30-658,0 0-1,0 0 1,0 1-1,0-1 0,0 0 1,-1 0-1,1 0 1,0 0-1,-1 0 1,1 0-1,-1 0 0,1 1 1,-1-1-1,0-1 1,1 1-1,-1 0 1,0 0-1,0 0 0,-1 1 1,0-1-7936</inkml:trace>
  <inkml:trace contextRef="#ctx0" brushRef="#br0" timeOffset="1">342 36 6291,'0'0'8804,"0"0"-7443,0 0-929,0 0-432,0 0-48,0 0-1569,17-36-1681,-12 57-5858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0:33:22.3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28 101 10133,'0'0'1755,"0"0"-1304,0 0-251,0 0 307,0 0-88,2 4-211,2 7-163,-1-1 1,-1 1-1,0-1 1,0 1-1,-1 0 0,0 0 1,-1 0-1,-2 20 1,2 1-31,0-31-15,0-1-1,0 1 1,-1-1-1,1 0 1,0 1-1,0-1 1,0 0 0,0 1-1,0-1 1,-1 0-1,1 1 1,0-1-1,0 0 1,-1 0 0,1 1-1,0-1 1,0 0-1,-1 0 1,1 1-1,0-1 1,-1 0-1,1 0 1,0 0 0,-1 0-1,1 1 1,0-1-1,-1 0 1,1 0-1,0 0 1,-1 0-1,1 0 1,0 0 0,-1 0-1,-18 0 1613,11 0 366,8 0-1994,0 0 0,0 0 0,0 0 5,0 0 25,0 0 28,-1 0-5,1 0 1,0 0-1,0 0 0,0 0 0,-1 0 0,1 0 0,0 0 0,0-1 0,-1 1 0,1 0 0,0 0 0,0 0 0,-1 0 0,1 0 1,0 0-1,0 0 0,0 0 0,-1-1 0,1 1 0,0 0 0,0 0 0,0 0 0,0 0 0,0-1 0,-1 1 0,1 0 0,0 0 0,0 0 1,0-1-1,0 1 0,0 0 0,0 0 0,0 0 0,0-1 0,0 1 0,-1 0 0,1 0 0,0-1 0,0 1 0,0 0 0,0 0 0,1-1 1,-1 1-1,0 0 0,0 0 0,0-1 0,0 1 0,0-8-33,0 0-1,1 0 1,0 0 0,1 0 0,0 1 0,0-1-1,0 0 1,1 1 0,7-14 0,-8 18-7,0-1 0,0 1 0,0 0 0,1 0 0,0 0 0,-1 0 0,1 1-1,0-1 1,0 1 0,1-1 0,-1 1 0,0 0 0,1 1 0,-1-1 0,1 0 0,0 1 0,-1 0 0,1 0 0,0 0 0,0 0 0,0 1 0,7-1 0,-9 1 1,1 0 0,-1 1 1,0-1-1,0 0 0,1 1 1,-1-1-1,0 1 0,0 0 0,0 0 1,0 0-1,0 0 0,0 0 0,0 0 1,0 0-1,0 1 0,-1-1 0,1 1 1,-1-1-1,1 1 0,1 2 1,2 3-69,-1 1 0,1-1 1,-2 1-1,4 9 1,-5-11-80,0-1 0,1 1 0,0 0 0,-1-1 0,2 0 0,-1 0 1,0 0-1,1 0 0,8 7 0,-11-11-39,1 0 0,0 0 0,0 0 0,0-1-1,0 1 1,1 0 0,-1-1 0,0 0 0,0 0 0,0 1 0,0-1 0,0-1 0,0 1-1,1 0 1,-1 0 0,0-1 0,0 1 0,3-2 0,1 0-205,0 0 0,-1-1 1,1 1-1,-1-1 0,6-4 0,34-25 144,4-4 1062,1 2 1,77-38-1,-115 66-662,1 1 1,0 1 0,1 1 0,-1 0 0,1 0-1,-1 1 1,1 1 0,20 0 0,-30 2-78,-1 0 0,1 0 0,0 0 0,-1 0 0,1 0 0,0 1 0,-1-1 0,0 1 0,1 0 0,-1 0 0,0 0 0,0 1 0,0-1 0,0 1 0,0-1 0,-1 1 0,1 0 0,-1 0 0,0 0 0,3 5 0,3 7 287,0-1 0,0 2 0,6 19 0,-7-15-193,-2 0 0,0 1-1,-2-1 1,3 42-1,-8 86-31,1-111-91,1-25-168,-1 0-1,0 0 0,-1 1 1,0-1-1,-1 0 0,-1 0 0,-8 21 1,11-32 129,1 0 1,0 0 0,0-1-1,0 1 1,-1 0 0,1 0 0,0-1-1,-1 1 1,1-1 0,-1 1-1,1 0 1,-1-1 0,1 1-1,-1-1 1,1 1 0,-1-1 0,0 1-1,1-1 1,-1 1 0,0-1-1,1 0 1,-1 1 0,0-1-1,0 0 1,1 1 0,-1-1 0,0 0-1,0 0 1,1 0 0,-1 0-1,0 0 1,0 0 0,1 0-1,-1 0 1,0 0 0,0 0 0,1 0-1,-1-1 1,0 1 0,0 0-1,1-1 1,-1 1 0,0 0 0,1-1-1,-1 1 1,0-1 0,0 0-1,-2-1 48,1-1-1,-1 0 1,1 0-1,0 0 1,0 0-1,0 0 1,0 0-1,-2-5 1,-2-10-23,2 1 1,-1-1-1,2-1 0,1 1 1,0 0-1,1-1 1,1 1-1,3-24 0,-2 34 2,1 1-1,0-1 0,0 0 0,0 1 0,1 0 0,1-1 0,-1 1 1,1 0-1,0 1 0,0-1 0,1 1 0,0 0 0,0 0 0,1 0 1,0 0-1,8-5 0,12-9 246,0 2 1,47-25-1,57-23 59,-10 6-641,-42 14-2658,-52 28-6514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0:20:27.8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132 0 9220,'0'0'3202,"0"0"-1538,0 0-351,-103 41-288,86-12-113,7 6-240,9 2-176,1 4-207,0-3-257,20-8-16,13-11-16,5-12-192,3-7 112,3-8-1217,-4-21-1328,-31 8-1505,-1 6-4274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0:34:29.0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1 768,'0'0'9973,"0"0"-7764,9 99-2209,-9-53-1473,-2-5-1088,-2-29-2577,-1-5 2705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0:34:29.3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18 14503,'0'0'1856,"0"0"-1856,0 0 0,0 0 161,98-18 479,-54 18-384,9 0-160,0 0-96,-36 0-1905,-7 0-10469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0:34:30.3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8820,'0'0'5090,"0"0"-4994,0 0-80,0 0-16,7 116 160,-7-67 17,2 2-17,4-4 16,2-8-176,3-7 0,4-9 0,2-18-2337,-11-5-1345,0-11-3409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0:34:30.7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8164,'0'0'1056,"0"0"-1056,0 0-96,0 0-3634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0:34:31.3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171 22 8164,'0'0'3148,"0"0"-2030,0 0-499,0 0 405,0 0 203,0 0-173,-1-3-360,0 1-558,0 1 0,0 0 0,-1-1 0,1 1 0,-1 0 1,1-1-1,-1 1 0,1 0 0,-1 0 0,1 0 0,-1 0 0,0 1 0,0-1 0,0 0 1,1 1-1,-1-1 0,0 1 0,0 0 0,0-1 0,-3 1 0,-48 0 210,30 1-258,21 0-88,-1-1 0,0 1 0,1-1 0,-1 1 0,1 0 0,0 0 0,-1 1 0,1-1 0,0 0 0,-1 1 0,1-1 0,0 1 0,0 0 0,0 0 0,0 0 0,1 0 0,-1 0 0,0 0 0,1 0 0,-2 3-1,2-3-4,0 0 0,-1 0-1,1 1 1,0-1-1,0 0 1,1 0-1,-1 1 1,0-1 0,1 1-1,-1-1 1,1 1-1,0-1 1,0 1 0,0-1-1,0 0 1,0 1-1,1-1 1,-1 1-1,1-1 1,0 1 0,-1-1-1,1 0 1,2 4-1,5 3-44,0-1-1,0 0 1,1 0-1,0-1 1,1 0-1,16 9 1,19 15-13,-32-20 46,0 1 0,-1 0 0,0 1 0,-1 0-1,-1 0 1,0 1 0,-1 1 0,0 0 0,-1 0 0,7 21 0,-7-13-192,-1 1 1,-1 1-1,-1-1 0,-1 1 1,-2 0-1,0 34 0,-2-49-20,1 2 65,-1-1 0,-1 1 0,0-1 1,0 0-1,-5 15 0,6-25 167,-1 1-1,1 0 1,-1-1 0,1 1-1,-1-1 1,0 1 0,0-1-1,0 1 1,0-1-1,0 0 1,0 1 0,0-1-1,0 0 1,-1 0 0,1 0-1,0 1 1,-1-2-1,1 1 1,-1 0 0,1 0-1,-1 0 1,0-1 0,1 1-1,-1-1 1,0 1 0,1-1-1,-1 0 1,0 1-1,1-1 1,-1 0 0,0 0-1,0 0 1,1-1 0,-1 1-1,0 0 1,1-1-1,-1 1 1,0-1 0,1 1-1,-1-1 1,1 0 0,-1 1-1,-2-3 1,0 0 16,0 0 0,0 0 0,1 0 0,-1 0 0,1 0 0,-1-1 0,1 0 1,0 0-1,1 0 0,-1 0 0,1 0 0,-1 0 0,1-1 0,1 1 0,-3-7 0,-1-6-1,0 0 1,-5-33-1,7 30 18,1-1 0,0 0 0,2 0 0,1 1 0,0-1 0,5-24 0,-3 35-20,-1 0 0,2 0 0,-1 0 0,2 1 0,-1-1 0,1 1 1,0 0-1,1 0 0,0 1 0,1-1 0,0 1 0,0 1 0,0 0 0,11-8 1,48-28 138,-49 33 134,1-1 0,25-21-1,-18 11 3903,7-7-8483,-15 11-3853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0:34:33.2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7 1008,'0'0'2148,"0"0"6467,0 0-6198,11-7-2294,-9 9-82,1-1 1,-1 0-1,0 1 1,0 0-1,-1 0 1,1-1-1,0 1 1,0 0 0,-1 0-1,1 1 1,-1-1-1,0 0 1,0 0-1,0 1 1,2 3-1,0 0 34,20 50 157,-23-56-285,0 0 0,0 1-1,0-1 1,1 0 0,-1 0 0,0 1 0,0-1 0,1 0 0,-1 0 0,0 1 0,0-1 0,1 0 0,-1 0 0,0 0 0,1 1 0,-1-1 0,0 0 0,1 0-1,-1 0 1,0 0 0,1 0 0,-1 0 0,0 0 0,1 0 0,-1 0 0,0 0 0,1 0 0,-1 0 0,0 0 0,1 0 0,-1 0 0,0 0 0,1 0 0,-1 0-1,0 0 1,1-1 0,-1 1 0,0 0 0,1 0 0,-1 0 0,0-1 0,0 1 0,1 0 0,-1 0 0,0-1 0,0 1 0,1 0 0,-1 0 0,0-1 0,0 1-1,12-14-473,-3 0 519,19-29 101,-27 41-101,1 1 0,-1 0-1,0-1 1,0 1-1,1 0 1,-1 0 0,0 0-1,1 0 1,-1 0-1,1 0 1,0 1-1,-1-1 1,1 0 0,0 1-1,-1-1 1,1 1-1,0 0 1,0-1-1,-1 1 1,1 0 0,0 0-1,0 0 1,-1 0-1,3 1 1,-3-1 6,1 1 0,-1 0 0,0 0 0,0-1 0,0 1-1,0 0 1,0 0 0,0 0 0,0 0 0,0 0 0,0 0 0,0 0 0,0 0 0,-1 1 0,1-1 0,0 0 0,0 2 0,9 28-33,-8-22 11,3 10-30,13 33-1257,-18-51 1188,1 1 0,0 0-1,0 0 1,0 0-1,1-1 1,-1 1 0,0 0-1,1-1 1,-1 1-1,1-1 1,-1 0 0,1 1-1,0-1 1,0 0-1,-1 0 1,1 0 0,0 0-1,0-1 1,0 1-1,0 0 1,4 0 0,0-1 9,0 0 1,0 0 0,-1 0 0,1-1 0,0 0-1,0 0 1,0-1 0,-1 0 0,1 0 0,-1 0 0,0 0-1,1-1 1,-1 0 0,0 0 0,5-5 0,21-10 189,-28 17 154,1 0 0,-1 0 0,0 1 0,1 0 0,-1-1-1,0 1 1,1 0 0,-1 1 0,0-1 0,1 1-1,-1-1 1,0 1 0,0 0 0,0 0 0,1 0 0,-1 1-1,0-1 1,-1 1 0,7 4 0,20 6 90,-17-9-266,0-1 0,0 0 0,19-1-1,-27-1-32,1 1-1,-1-2 1,1 1 0,-1 0-1,1-1 1,-1 0 0,1 0-1,-1 0 1,1-1-1,-1 0 1,0 1 0,5-4-1,-8 3 40,1 1-1,-1 0 1,0-1-1,1 1 1,-1-1-1,0 0 0,0 1 1,0-1-1,0 0 1,-1 0-1,1 1 1,0-1-1,-1 0 1,0 0-1,1 0 1,-1 0-1,0 0 0,0 0 1,0 0-1,0 0 1,0 0-1,0 0 1,0 0-1,-1 1 1,0-5-1,0 3 108,-1 0 0,1 0 0,0 0 0,-1 0 0,0 0 0,1 1 0,-1-1 0,0 0 0,0 1 1,-1-1-1,1 1 0,-1 0 0,-4-4 0,-2 1 224,0 1 1,0 0 0,0 1-1,0-1 1,0 2 0,-1-1-1,-17-1 1,-37 2-3605,66 2-2665,11 3-501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0:34:33.7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 48 256,'0'0'7129,"0"0"-5064,0 0-1844,0 0-144,0 0 110,0 0 352,-3-10-227,-7-27-184,9 50 6066,-3 57-5979,-5 107-378,9-177 134,1 0 1,-1 1 0,0-1-1,0 0 1,0 1-1,1-1 1,-1 0-1,0 0 1,0 1-1,1-1 1,-1 0 0,0 0-1,1 0 1,-1 1-1,0-1 1,1 0-1,-1 0 1,0 0-1,1 0 1,-1 0 0,0 0-1,1 0 1,-1 0-1,1 0 1,-1 0-1,0 0 1,1 0 0,-1 0-1,0 0 1,1 0-1,-1 0 1,0 0-1,1 0 1,-1 0-1,0 0 1,1-1 0,-1 1-1,0 0 1,1 0-1,-1 0 1,0-1-1,0 1 1,1 0-1,-1 0 1,0-1 0,0 1-1,1 0 1,-1-1-1,0 1 1,3-7 50,0 1 1,-1-1-1,0 0 0,0 1 0,-1-1 1,1 0-1,-2 0 0,1 0 1,-1-11-1,0 11 4,-1 0-1,2 1 1,-1-1-1,1 1 1,0-1-1,1 0 1,-1 1-1,1 0 1,0-1-1,1 1 1,0 0-1,3-6 1,-4 11-17,-1-1 0,1 0 0,-1 1 0,1-1 1,0 1-1,0 0 0,0 0 0,0 0 0,0 0 0,0 0 1,0 0-1,0 0 0,0 1 0,0-1 0,3 0 1,16-1-1227,-1 2-3656,-15 0 2639,1 0-5546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0:34:34.1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1 139 10229,'0'0'904,"0"0"-474,0 0 170,0 0 118,0 0-281,17 2-207,57 3-76,-70-6-139,0 1-1,-1 0 0,1-1 1,0 0-1,-1 0 0,1 0 0,0 0 1,-1-1-1,0 1 0,1-1 1,-1 0-1,0 0 0,0 0 1,0-1-1,0 1 0,0-1 1,3-2-1,-1-2 20,0 0 1,0-1-1,0 1 0,6-15 1,-9 18-2,0 1 1,0-1-1,-1 0 1,0 1 0,1-1-1,-1 0 1,-1 0-1,1 0 1,0 0-1,-1 0 1,0 0-1,0 0 1,-1-4-1,0 7 30,1 0 0,-1 1-1,0-1 1,0 1 0,0-1-1,1 1 1,-1-1 0,0 1 0,0 0-1,0-1 1,0 1 0,0 0-1,0 0 1,0 0 0,0 0-1,0 0 1,0 0 0,0 0-1,0 0 1,0 0 0,-2 1-1,-22 5 774,19-1-745,0 0 0,0 0 0,1 0 0,0 1 0,0 0 0,0 0 0,1 0 0,0 1 0,0-1 1,1 1-1,-5 12 0,2-4-40,1 0 0,0 1 1,1 0-1,-2 26 1,6-41-51,-2 8 1,2 0 0,-1 0 0,1 0 0,1 0-1,1 10 1,-1-17-9,-1 0 0,1 0 0,0 0 0,0 0 0,-1 0-1,1 0 1,1 0 0,-1 0 0,0 0 0,0 0 0,1-1-1,-1 1 1,1 0 0,-1-1 0,1 0 0,0 1 0,0-1 0,0 0-1,-1 0 1,1 0 0,0 0 0,0 0 0,0 0 0,1-1-1,2 2 1,4-1-81,0-1 0,0 1 0,0-1 0,0-1 1,0 0-1,0 0 0,0 0 0,0-1 0,0-1 0,-1 0 0,1 0 0,-1 0 0,0-1 0,0 0 0,0-1 0,0 0 0,9-8 0,13-10-2500,-2-2 1,40-43-1,-59 59 1417,42-50-3938,-7 11 3175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0:34:37.5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0 445 12598,'0'0'2158,"0"0"-2027,20-6 61,-9 3-149,1 0-10,0-1-1,1-1 1,-1 0 0,-1 0 0,1-1-1,-1 0 1,0-1 0,0-1-1,-1 1 1,15-16 0,-1-4 93,-2 0 1,-1-1-1,20-38 0,-30 47-167,-1 0 0,-1-1-1,-1 0 1,-1-1 0,0 0-1,4-29 1,-9 14-21,-3 35 101,1 1 0,0 0 0,-1 0 0,1-1 0,-1 1 0,1 0 0,0 0 0,-1 0 0,1-1 0,-1 1 0,1 0 0,-1 0 0,1 0 0,-1 0 0,1 0 0,-1 0 0,1 0 0,-1 0 0,1 0 0,-1 0 0,1 0 0,-1 0 0,1 1 0,0-1 0,-1 0 0,1 0-1,-1 0 1,1 1 0,-1-1 0,-16 8 257,9 2-216,1 0 0,0 0 0,1 1 0,0 0 0,0 0 0,-6 19 0,11-27-74,-24 65 62,3 1 1,4 0 0,-16 110-1,0 217-2143,27-309-681,7-86 2785,0-1 1,0 1-1,0 0 1,0-1-1,-1 1 0,1-1 1,0 1-1,0-1 0,0 1 1,0-1-1,-1 1 1,1-1-1,0 1 0,-1-1 1,1 1-1,0-1 0,-1 1 1,1-1-1,0 0 1,-1 1-1,1-1 0,-2 1 1,-6-6 1289,-5-16-91,8 9-1050,1 0 0,1 0 1,0 0-1,1-1 0,0 1 1,1-1-1,1-21 1,0 25-173,0 1 0,1-1 1,1 1-1,-1-1 1,1 1-1,1 0 0,0-1 1,0 1-1,0 0 1,1 1-1,0-1 0,6-7 1,2 2-95,0-1 0,1 2 0,1 0 0,0 0 0,1 1 0,0 1 0,24-12 1,-23 14-871,0 1 1,1 0-1,0 1 1,18-3-1,-10 6-3751,-7 3-2166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0:34:38.3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25 218 1697,'0'0'2676,"0"0"-849,0 0-384,0 0-341,0 0-69,9-2 413,25-6 29,-28 7-1248,-1-1-1,0 0 1,0 0-1,0 0 1,-1 0 0,1-1-1,0 0 1,-1 0-1,0 0 1,0 0-1,0-1 1,0 1 0,0-1-1,-1 0 1,1 0-1,-1-1 1,0 1-1,-1-1 1,5-7 0,-4 3 161,0 0 0,-1 0 0,0 0 1,0 0-1,-1 0 0,0 0 1,0 0-1,-1 0 0,-2-16 1,2 24-388,-1-1 1,1 1 0,0-1 0,-1 1 0,0 0-1,1-1 1,-1 1 0,0 0 0,1 0-1,-1-1 1,0 1 0,0 0 0,0 0 0,0 0-1,0 0 1,-1 0 0,1 0 0,0 0 0,0 1-1,0-1 1,-1 0 0,1 1 0,0-1-1,-1 1 1,1-1 0,-1 1 0,1 0 0,-3-1-1,-48-1 68,39 2-64,11 0-7,0 0 1,-1 0-1,1 1 0,0-1 1,0 1-1,0-1 0,-1 1 1,1 0-1,0-1 0,0 1 1,0 0-1,0 1 0,0-1 1,0 0-1,1 0 0,-1 1 1,0-1-1,-1 3 0,0 0-5,0-1 0,1 1 0,0 0-1,0 0 1,0 0 0,0 0 0,0 0 0,-1 8-1,0 5-15,0 0 0,1 1 0,1 28 0,0-34 19,2-1-1,-1 0 1,1 0 0,1 1 0,4 13 0,-5-20-3,1-1-1,0 0 1,0 0 0,0 0-1,1 0 1,0 0 0,-1 0 0,1-1-1,1 1 1,-1-1 0,0 0-1,1 0 1,-1 0 0,1-1 0,8 5-1,-2-2-203,1-1 0,0 0 1,0 0-1,0-1 0,0-1 0,0 0 0,22 1 0,-7-3-892,0 0 0,34-5-1,-46 2 557,-1 1 0,1-2 1,-1 1-1,0-2 0,-1 0 0,1 0 0,-1-1 0,0-1 0,0 0 0,-1-1 0,0 0 0,0-1 0,-1 0 0,18-20 1,-14 3 211,-14 24 580,1 0 1,-1 1 0,1-1 0,-1 0-1,0 1 1,0-1 0,0 0-1,0 0 1,0 1 0,0-1-1,0 0 1,-1 1 0,1-1-1,0 0 1,-1 1 0,0-3 0,-1 2 26,1 0 1,-1 0 0,0 0-1,0 1 1,1-1 0,-1 1 0,0-1-1,0 1 1,0 0 0,-1 0-1,1-1 1,0 1 0,0 1 0,-1-1-1,1 0 1,0 1 0,-1-1-1,1 1 1,0 0 0,-1-1 0,-4 2-1,-6-2 225,6 0-269,0 1 0,0 0 0,1 0-1,-1 1 1,-7 1 0,12-2-211,1 0 0,0 1 0,-1-1-1,1 1 1,-1-1 0,1 1 0,0 0 0,0 0 0,-1 0 0,1-1 0,0 1-1,0 0 1,0 0 0,0 1 0,0-1 0,0 0 0,0 0 0,0 0 0,1 1 0,-1-1-1,0 0 1,1 1 0,-1-1 0,1 1 0,-1-1 0,1 0 0,0 1 0,-1 1-1,0 4-14,1-1 0,-1 1-1,1 0 1,0-1 0,1 1-1,-1-1 1,1 1-1,1-1 1,2 9 0,-3-12-95,0-1 1,0 0-1,1 0 0,-1 0 1,1 0-1,0 0 1,-1 0-1,1 0 0,0-1 1,0 1-1,0-1 1,0 1-1,1-1 0,-1 0 1,0 1-1,0-1 1,1-1-1,-1 1 0,1 0 1,-1 0-1,1-1 1,-1 0-1,1 1 0,-1-1 1,1 0-1,4-1 1,21 0-1538,-21 1 1578,0-1 1,0 1-1,0 0 0,0 0 0,0 1 0,0 0 0,0 1 1,0-1-1,8 4 0,1 2-389,1-2 0,-1 1 0,28 4 1,-30-10-3624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0:20:28.2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 1 4370,'0'0'696,"0"0"500,0 0 767,0 0-389,0 0-184,-4 19-80,2-6-1114,-21 148 1742,21-115-1292,2-45-648,0-1 0,0 1 0,0 0 1,1-1-1,-1 1 0,0-1 0,0 1 0,0-1 0,0 1 0,1-1 1,-1 1-1,0-1 0,0 0 0,1 1 0,-1-1 0,0 1 0,1-1 1,-1 1-1,1-1 0,-1 0 0,0 1 0,1-1 0,-1 0 1,1 0-1,-1 1 0,1-1 0,-1 0 0,1 0 0,-1 0 0,1 1 1,-1-1-1,1 0 0,-1 0 0,1 0 0,0 0 0,-1 0 0,1 0 1,-1 0-1,1 0 0,-1 0 0,1-1 0,-1 1 0,1 0 0,-1 0 1,1 0-1,-1-1 0,1 1 0,-1 0 0,1 0 0,-1-1 0,0 1 1,2-1-1,-2 1-7,6-3-29,-1-1-1,0 1 0,0-1 1,0 0-1,0 0 0,-1 0 1,0-1-1,1 0 0,3-6 1,35-56-922,-26 39 100,-2 1 49,-11 20 656,-1 0 0,1 1 0,0-1 0,0 1 0,1 0 0,-1 0-1,11-8 1,-14 17 543,0 0 1,0 1-1,-1-1 0,1 0 0,-1 1 0,0-1 0,0 0 0,0 7 0,0-9-314,-1 40 557,-1-26-591,2 0 0,-1 1-1,2-1 1,0 0 0,1 1 0,1-1 0,5 19 0,-7-33-42,0 1-1,0-1 0,0 0 1,-1 1-1,1-1 1,0 0-1,0 0 1,0 0-1,1 0 1,-1 0-1,0 0 0,0 0 1,1 0-1,0 0 1,-1-1-109,-1 0 1,1 1-1,-1-1 0,1 0 1,-1 0-1,1 0 1,-1 0-1,1 0 1,-1 0-1,1 0 0,-1 0 1,1 0-1,-1 0 1,1 0-1,-1 0 0,1 0 1,-1 0-1,0 0 1,1 0-1,-1-1 1,1 1-1,-1 0 0,1 0 1,-1 0-1,0-1 1,1 1-1,-1 0 1,1-1-1,-1 1 0,0 0 1,1-1-1,-1 1 1,0-1-1,0 1 0,1 0 1,-1-1-1,0 1 1,0-1-1,0 1 1,1-1-1,-1 1 0,0-1 1,0 1-1,0-1 1,0 0-1,2-14-3744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0:34:39.0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195 16 3169,'0'0'7897,"0"0"-4754,0 0-1350,0 0-238,0 0-562,-3-5-470,3 5-512,-1-1 1,1 0 0,0 1 0,-1-1 0,1 0-1,-1 1 1,1-1 0,-1 1 0,1-1-1,-1 1 1,1-1 0,-1 1 0,0-1-1,1 1 1,-1-1 0,0 1 0,1 0-1,-1-1 1,0 1 0,1 0 0,-2-1 0,1 2-6,1-1 0,-1 0 0,1 1 0,-1-1 0,1 1 0,-1-1 0,1 1 0,-1-1 0,1 1 0,0-1 0,-1 1 0,1-1 1,0 1-1,0-1 0,-1 1 0,1 0 0,0-1 0,0 1 0,0-1 0,0 1 0,0 1 0,-3 58 97,3-33-43,-2 19-96,0 38-406,11 135-1,-4-163-1811,-4-19-4312,-5-35 1211,-12-10 4758,2-5 1458,1-1 0,1 0-1,-14-20 1,-1-1 1269,17 23-1431,-4-5 1601,1 1 0,-16-27-1,29 43-2295,0 0 0,0 0-1,0-1 1,0 1 0,-1 0-1,1-1 1,0 1-1,0 0 1,0 0 0,0-1-1,0 1 1,0 0-1,0-1 1,0 1 0,0 0-1,0-1 1,0 1-1,0 0 1,0 0 0,0-1-1,0 1 1,0 0 0,0-1-1,0 1 1,1 0-1,-1 0 1,0-1 0,0 1-1,0 0 1,0 0-1,1-1 1,-1 1 0,0 0-1,0 0 1,1-1-1,-1 1 1,0 0 0,0 0-1,1 0 1,-1 0-1,0 0 1,0-1 0,1 1-1,-1 0 1,0 0 0,1 0-1,-1 0 1,0 0-1,0 0 1,1 0 0,-1 0-1,0 0 1,1 0-1,-1 0 1,0 0 0,1 0-1,-1 0 1,0 0-1,1 1 1,1-2 6,102-9 5,146 3-1,-231 7-83,-18 1 84,0 0 0,-1 0 0,1 0 0,0 0-1,-1 0 1,1 0 0,-1 0 0,1 0 0,-1 0 0,0 0-1,1 0 1,-1 0 0,0 1 0,0-1 0,0 0 0,0 0-1,0 0 1,0 0 0,0 2 0,0 2 48,1 2-24,0 0-1,1 0 0,0 0 0,0 0 1,1 0-1,-1-1 0,1 1 0,1-1 1,4 8-1,-6-12-122,-1 0 0,1 0 1,0 0-1,0-1 0,0 1 0,0 0 1,0-1-1,1 1 0,-1-1 0,0 0 1,1 0-1,-1 0 0,1 0 0,-1 0 1,1 0-1,0-1 0,-1 1 0,1-1 1,-1 0-1,1 1 0,0-1 0,-1-1 1,1 1-1,0 0 0,-1-1 0,1 1 1,0-1-1,2-1 0,0 0-131,-1-1 0,-1 1-1,1-1 1,0 0 0,-1 0-1,1 0 1,-1-1 0,0 1-1,0-1 1,0 0 0,0 0-1,-1 0 1,0 0 0,0 0-1,0-1 1,2-5 0,12-21 169,-15 31 72,-1-1-1,0 1 1,1 0-1,-1 0 1,0-1 0,1 1-1,-1 0 1,1 0-1,-1 0 1,0 0-1,1 0 1,-1 0-1,1 0 1,-1-1-1,1 1 1,-1 0-1,0 1 1,1-1-1,-1 0 1,1 0-1,-1 0 1,0 0-1,1 0 1,-1 0-1,1 0 1,-1 1-1,0-1 1,1 0-1,-1 0 1,0 0-1,1 1 1,-1-1-1,0 0 1,1 1-1,-1-1 1,0 0-1,1 0 1,-1 1-1,0-1 1,0 1-1,0-1 1,1 0-1,-1 1 1,14 19 223,-12-17-124,7 12-325,18 24 925,-25-37-1299,-1 0-1,1 0 1,0-1 0,0 1-1,0-1 1,0 1 0,0-1-1,0 0 1,3 1 0,-1-1-6694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0:34:39.4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30 2161,'0'0'10429,"0"0"-7692,0 0-2529,0 0 59,0 0 459,4 18-270,12 58-299,-15-71-143,0-1-1,0 1 0,1 0 1,0-1-1,0 1 1,0-1-1,6 7 0,-8-9-46,1-1-1,0 0 0,0 0 0,0 0 0,1-1 1,-1 1-1,0 0 0,0 0 0,0 0 1,1-1-1,-1 1 0,0-1 0,1 1 1,-1-1-1,0 1 0,1-1 0,-1 0 0,1 0 1,1 0-1,-1-2-31,-1-1 0,1 0 0,-1 0 1,0 0-1,0 0 0,0 0 0,0 0 0,0 0 1,-1 0-1,1-6 0,0 2 39,1-2 67,1 0 1,0 1-1,0 0 0,1-1 1,0 1-1,0 1 1,1-1-1,0 1 0,1-1 1,9-9-1,20-17-3943,-33 32-2226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0:34:39.9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0 224 8676,'0'0'4687,"0"0"-3486,0 0-1188,14 1-50,-1 0 68,-1-1 1,1-1-1,0 0 1,0-1-1,22-6 1,-28 6-13,-1 0 0,1 0 0,-1-1 0,1 0 0,-1 0 0,0-1 0,0 0 0,-1 0 0,1 0 1,-1-1-1,0 1 0,0-1 0,0-1 0,8-10 0,-10 9-3,0 0 1,0 0 0,0 0-1,-1 0 1,0 0-1,0-1 1,-1 1 0,0 0-1,0-1 1,-1 1-1,0-1 1,0 0-1,-3-13 1,2 19 29,0 0-1,0 0 1,0 1-1,0-1 1,0 0 0,0 1-1,-1-1 1,1 0-1,-1 1 1,1 0 0,-1-1-1,0 1 1,1 0-1,-1 0 1,0 0 0,0 0-1,0 0 1,0 0-1,0 0 1,0 1 0,0-1-1,0 1 1,0 0 0,0-1-1,-3 1 1,2 0 30,0-1 1,0 1-1,0 0 0,0 0 1,-1 0-1,1 1 1,0-1-1,0 1 0,0-1 1,0 1-1,0 0 1,0 0-1,0 1 1,0-1-1,1 0 0,-1 1 1,-3 2-1,2 1-56,0 1 0,0-1 0,1 0 0,0 1 1,0 0-1,1 0 0,-1 0 0,1 0 0,0 0 0,1 0 0,0 0 0,-1 9 0,0-1-9,2 1 1,-1-1-1,2 0 0,3 25 1,-2-33-14,-1-1 1,1 1 0,0-1-1,1 1 1,0-1 0,-1 0-1,2 0 1,-1 0-1,1 0 1,-1 0 0,1-1-1,0 0 1,1 0 0,-1 0-1,1 0 1,0-1 0,0 1-1,0-1 1,0-1 0,7 4-1,3 0-27,1 0 0,0-1 0,0 0 0,0-1 0,25 2 0,8-5-2159,-4-10-5303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0:34:57.5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120 67 8900,'0'0'1049,"0"0"-660,0 0 99,0 0-18,0 0 45,11-9 96,31-27-91,-42 36-371,1-1 1,0 1-1,-1 0 1,1-1-1,-1 0 1,1 1-1,-1-1 1,1 1-1,-1-1 1,1 0-1,-1 1 1,1-1-1,-1 0 1,0 1-1,1-1 1,-1 0-1,0 1 1,0-1-1,1-1 1,-10-5 632,-18 5-1071,25 2 506,-85 0 256,86 0-465,-1 0 0,1 1 1,0-1-1,-1 0 0,1 0 1,0 1-1,-1-1 0,1 1 1,0-1-1,0 1 0,0-1 1,0 1-1,-1 0 0,1 0 1,0-1-1,0 1 0,0 0 1,0 0-1,1 0 0,-1 0 1,0 0-1,0 0 0,-1 3 1,1-1-11,0 0 0,0 1 0,0-1-1,0 1 1,0-1 0,1 1 0,0-1 0,-1 1 0,2 3 0,-1 2-15,1-1-1,0 0 1,1 0-1,-1 0 1,2 0-1,-1-1 1,7 14 0,-2-10-7,1 0 1,1-1-1,12 12 1,-14-15 27,0 0 1,-1 0 0,0 0 0,0 1 0,0 0-1,-1 0 1,0 0 0,4 12 0,-8-18-10,-1 1-1,0-1 1,0 1 0,0 0 0,0-1 0,0 1 0,0 0-1,-1-1 1,1 1 0,-1-1 0,0 1 0,0-1-1,0 1 1,0-1 0,0 0 0,0 1 0,-1-1-1,1 0 1,-1 0 0,0 0 0,1 0 0,-1 0 0,0 0-1,0-1 1,0 1 0,-4 1 0,-5 6-839,-1-1 1,-1-1 0,-15 7-1,24-12 409,-20 7-4378,2-2-2681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0:35:11.6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57 1 608,'0'0'8559,"0"0"-5430,0 0-1696,0 0-139,0 0-419,0 0-446,0 0-268,0 0-63,-13 0-55,-19-1-32,21 1 23,55 4 17,620 13 1959,-465-18-1926,685-6 933,-721 7-953,34 0 172,-67 0-10167,-130 0-18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0:35:17.2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9989,'0'0'2193,"0"0"-1329,0 0 160,0 0 305,0 0-417,0 0-495,0 0-177,2 111-112,2-58 16,-2-8-48,2-14-96,-1-9 0,3-7-16,4-8-256,-3-5-1089,1-2-1200,-3-11-2465,-5-7-2034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0:35:17.5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 14 1265,'0'0'12917,"0"0"-12068,0 0-705,0 0-144,0 0-16,0 0-2369,-15-14-288,22 29-4515,-3-1 4771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0:35:17.8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9300,'0'0'2468,"0"0"-1668,2 15-696,1 26-62,5 52 40,-7-82-85,1-1 0,0 1 0,1-1-1,0 0 1,0 0 0,8 13 0,-11-21-22,1-1 1,-1 0-1,1 0 0,0 0 1,-1 0-1,1 0 1,0 0-1,0 0 1,0 0-1,-1 0 0,1 0 1,0-1-1,0 1 1,0 0-1,0-1 0,1 1 1,-1-1-1,0 1 1,0-1-1,0 1 0,0-1 1,1 0-1,-1 1 1,0-1-1,0 0 0,1 0 1,-1 0-1,0 0 1,0 0-1,0 0 1,1 0-1,-1-1 0,0 1 1,0 0-1,0-1 1,3 0-1,-1-1 14,0 0 1,0 0-1,0-1 0,0 1 1,-1 0-1,1-1 0,-1 0 1,0 0-1,1 1 0,-1-1 1,2-4-1,12-25 234,-12 21-202,1 0-1,0 1 1,1 0-1,0 0 1,1 0 0,0 1-1,1 0 1,14-13-1,-22 21-21,1 1 1,-1-1-1,1 1 0,0-1 0,-1 1 1,1-1-1,0 1 0,0-1 0,-1 1 0,1 0 1,0 0-1,0-1 0,-1 1 0,1 0 1,0 0-1,0 0 0,0 0 0,-1 0 1,1 0-1,0 0 0,0 0 0,0 0 0,0 0 1,-1 0-1,1 0 0,0 1 0,0-1 1,-1 0-1,1 1 0,0-1 0,0 0 0,-1 1 1,1-1-1,0 1 0,-1-1 0,1 1 1,-1 0-1,1-1 0,0 2 0,14 32 641,-13-25-483,6 12-71,-4-6-425,2 1 0,0-1 0,14 25 0,-15-35-3719,-3-5-2596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0:35:18.2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263 20 9204,'0'0'1473,"0"0"-419,0 0 192,0 0-126,0 0-98,-18-3-126,1 0-656,6-1-72,0 1 1,0 1-1,-1 0 1,1 1-1,-1 0 1,0 1-1,1 0 0,-22 3 1,32-2-149,-1-1 0,0 1 0,1 0 0,-1 0 0,1-1 0,-1 1 0,1 0 0,-1 0 0,1 0 0,0 0 0,-1 1 0,1-1 0,0 0 1,0 0-1,0 1 0,0-1 0,0 1 0,0-1 0,0 1 0,0-1 0,1 1 0,-1 0 0,1-1 0,-2 4 0,1 3-48,1 0 0,-1 0 1,1 0-1,2 11 0,-1 2 93,2 28 19,-1-37-152,-1 0-1,-1 0 1,0 0 0,0 0-1,-4 22 1,2-30 6,0 0-1,0-1 1,0 1 0,0-1-1,-1 0 1,1 0-1,-1 0 1,0 0 0,0 0-1,0-1 1,0 1-1,-1-1 1,1 0-1,0 0 1,-1 0 0,0 0-1,1 0 1,-1-1-1,0 0 1,0 0 0,0 0-1,-5 0 1,9-1-1275,4-12-3367,-1 1 3726,36-43-3179,-27 40 2631,23-28-2081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0:35:18.7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188 0 4994,'0'0'2079,"0"0"-439,0 0 17,0 0 176,0 0-147,1 6-461,3 23-801,-1 1 0,-1 46 0,-1-11-341,3 173-1526,-4-236 1322,1-1 0,-1 1 1,0 0-1,0-1 0,0 1 1,-1-1-1,1 1 0,0 0 1,-1-1-1,1 1 1,-1-1-1,1 1 0,-1-1 1,1 1-1,-1-1 0,0 0 1,0 1-1,0-1 0,-2 2 1,1-2 90,0 0 0,-1 0 0,1 0 0,-1 0 0,1-1 0,-1 1 0,1-1 0,-1 0 0,1 0 0,-1 0 1,-3 0-1,-1-1 247,1 1 1,-1-2-1,0 1 1,0-1-1,1 0 1,-1 0-1,1-1 1,-1 0-1,1 0 1,-8-5-1,4 2 81,0-2 0,1 1 0,0-1 0,0 0 0,-9-11 0,17 18-289,-1 0-1,1 0 0,0 0 1,0-1-1,0 1 0,0 0 1,0 0-1,1-1 0,-1 1 1,0-1-1,1 1 0,-1-1 1,1 1-1,-1 0 0,1-1 1,-1 0-1,1 1 0,0-1 1,0 1-1,0-1 0,0 1 1,0-1-1,0 1 1,0-1-1,1 0 0,-1 1 1,1-1-1,-1 1 0,1-1 1,-1 1-1,1 0 0,0-1 1,0 1-1,-1 0 0,1-1 1,0 1-1,0 0 0,1 0 1,-1 0-1,0 0 0,0 0 1,3-2-1,3-1-46,0 0 0,1 1-1,0-1 1,0 1 0,0 1-1,12-3 1,39-6-935,114-3 0,-99 10 344,5 1 384,-78 3 765,-1 0 526,-4 10 763,-1 1-1789,0-1-1,1 2 1,0-1 0,1 0 0,0 1 0,0-1-1,1 1 1,1 0 0,0 0 0,1 0-1,1 12 1,-1-23-23,0 1 0,0-1 0,1 0 0,-1 1 0,0-1 0,1 0 0,-1 0 0,1 1 0,0-1-1,-1 0 1,1 0 0,0 0 0,0 0 0,-1 0 0,1 0 0,0 0 0,0 0 0,0 0 0,0 0 0,0 0 0,3 0 0,-1 1-79,1 0 1,-1-1 0,1 0-1,0 0 1,-1 0 0,1 0 0,0-1-1,3 1 1,-1 0-160,-1-1 0,0 0 0,0-1 1,1 1-1,-1-1 0,0 0 0,0 0 0,0 0 0,0-1 0,0 1 0,8-6 1,-10 5 306,-1 1 0,0-1 0,1 0 1,-1 1-1,1-1 0,-1 1 1,1 0-1,0 0 0,0 0 0,-1 0 1,1 0-1,0 0 0,0 1 0,0 0 1,0-1-1,0 1 0,0 0 1,4 1-1,7-2-69,-1 0 0,1-1 1,19-5-1,-8 1 24,-20 5-22,-1 0 0,0 0 0,1 1-1,-1-1 1,1 1 0,-1 0 0,0 1-1,9 0 1,-11 0 12,0 0 0,1 0 0,-1 0 0,0 0 0,0 1 0,0-1 0,0 1 0,0-1 0,0 1 0,-1 0 0,1 0 0,0-1 0,-1 1 0,0 0 1,1 0-1,0 4 0,4 4-244,10 19 917,-16-27-910,1-1 0,-1 0 0,1 0 0,0 0-1,0 0 1,0 0 0,-1 0 0,1 0-1,0 0 1,0 0 0,0-1 0,0 1-1,0 0 1,1-1 0,-1 1 0,0 0-1,2 0 1,-1-1-5544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0:20:28.5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 0 11221,'0'0'1916,"0"0"-863,0 0-244,0 23-86,0-10-640,-7 153 378,-5 15-181,12-206-259,1 1 0,0-1 0,2 1 1,1-1-1,1 1 0,1 0 0,1 1 0,1 0 0,13-27 0,-17 44-7,0-1 0,1 1 1,0 0-1,0 0 0,0 1 0,1-1 0,0 1 1,0 0-1,0 1 0,1 0 0,0 0 0,-1 0 1,1 0-1,1 1 0,13-4 0,-12 5-779,0 0 1,0 0-1,1 1 0,12 0 1,-11 1-5562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0:35:19.1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0,'0'0'11584,"0"0"-8287,0 0-2790,0 0-61,0 0 146,0 0-288,1 14-202,0 7-85,-1 0 10,1-1 0,7 37 0,-7-57-46,-1 1-1,0 0 0,0-1 1,1 1-1,-1-1 0,1 1 1,-1 0-1,0-1 0,1 1 0,-1-1 1,1 1-1,-1-1 0,1 0 1,0 1-1,-1-1 0,1 1 1,-1-1-1,1 0 0,0 1 1,-1-1-1,1 0 0,0 0 0,-1 0 1,1 0-1,0 1 0,-1-1 1,1 0-1,0 0 0,0 0 1,-1 0-1,1 0 0,0-1 1,-1 1-1,1 0 0,0 0 0,-1 0 1,1-1-1,1 1 0,23-15-748,-7-4 693,-16 15 83,0 1 0,1 0 0,-1 0 0,1 0 0,0 0 0,0 1 0,0-1 0,0 1 0,0 0 0,0-1 0,1 1 0,-1 1 0,1-1 0,-1 1 0,1-1 0,0 1 0,0 0 0,-1 0 0,1 0 0,5 1 0,-5 0 39,0 0 0,0 1 0,-1-1 0,1 1 0,0 0 0,0 0 0,-1 1 1,1-1-1,-1 1 0,1 0 0,3 2 0,-5-2-232,0-1 0,0 0 0,0 1 1,0 0-1,-1-1 0,1 1 0,-1 0 0,1 0 1,-1-1-1,0 1 0,1 0 0,-1 1 0,0-1 1,-1 0-1,1 0 0,0 0 0,0 1 0,-1-1 1,0 0-1,1 4 0,-1-4-7840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0:35:19.8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89 4 2897,'0'0'3589,"0"0"-2231,0 0-603,0 0 723,0 0 136,-3 0 3603,-19-3-4589,20 3-563,-1 0 0,1 0 0,-1 0-1,1 0 1,-1 0 0,1 1 0,0-1 0,-1 1 0,1 0 0,0-1-1,-1 1 1,1 0 0,0 1 0,0-1 0,0 0 0,-3 3 0,3-2-34,1 1 1,-1-1 0,0 1 0,1 0-1,-1 0 1,1 0 0,0-1 0,0 2-1,0-1 1,1 0 0,-1 0 0,0 5-1,-1 9-26,0 0-1,1-1 1,0 1-1,3 17 1,-2-31-18,0 0 1,0 0 0,1 0 0,-1 0 0,1 0 0,0 0 0,0 0 0,0 0-1,0 0 1,1 0 0,-1-1 0,1 1 0,-1 0 0,1-1 0,0 1 0,0-1-1,0 0 1,1 0 0,-1 0 0,0 0 0,1 0 0,-1 0 0,1-1 0,0 1 0,-1-1-1,1 1 1,0-1 0,0 0 0,4 0 0,0 1-629,0-2 1,0 1-1,0-1 0,0 0 1,1-1-1,11-1 0,-3-11-5244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0:35:20.1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0 171 12486,'0'0'1112,"0"0"-874,0 0-260,20 3-7,66 5 8,-82-8-129,0 1 1,0-1 0,0 0 0,0-1 0,0 1-1,0-1 1,0 0 0,-1 1 0,1-2-1,0 1 1,0 0 0,-1-1 0,1 0-1,-1 0 1,1 0 0,-1 0 0,0 0 0,0-1-1,0 1 1,0-1 0,-1 0 0,1 0-1,0 0 1,-1 0 0,0 0 0,4-8 0,-4 5-192,1 0 1,-1-1-1,-1 1 1,1-1-1,-1 0 1,0 1 0,0-1-1,-1 0 1,0 0-1,0 1 1,-1-1 0,-2-12-1,2 17 432,0 0 0,0 0 1,-1 0-1,1 0 0,-1 0 0,1 0 0,-1 1 1,0-1-1,0 0 0,0 1 0,0 0 0,0-1 0,0 1 1,0 0-1,0 0 0,0 0 0,-1 0 0,1 0 1,0 1-1,-1-1 0,1 1 0,0-1 0,-1 1 0,1 0 1,-1 0-1,1 0 0,-4 1 0,1-2 232,-1 1 0,1 1 0,0-1-1,0 1 1,-1 0 0,1 0 0,0 0 0,0 1 0,0 0-1,1 0 1,-1 0 0,-5 3 0,6-1-251,1 0 1,0 1 0,-1-1-1,2 1 1,-1-1-1,0 1 1,1 0 0,0 0-1,0 0 1,1 0-1,-1 0 1,1 0 0,0 1-1,0-1 1,1 0-1,0 1 1,-1-1 0,2 0-1,-1 1 1,1-1-1,0 0 1,0 1 0,0-1-1,1 0 1,0 0-1,0 0 1,0 0 0,0-1-1,1 1 1,0 0-1,0-1 1,7 8 0,-1-4-558,0 0 1,0-1 0,13 7 0,-15-9-566,1-2 0,0 1-1,-1-1 1,15 4 0,-5-5-3656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0:35:20.5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122 3 5154,'0'0'2847,"0"0"-569,0 0 257,0 0-545,0 0-560,-3-2-491,3 2-929,0 0 0,-1 0 0,1 0 0,0 0 0,-1 0 0,1 0 0,-1-1 0,1 1 0,0 0 0,-1 0 0,1 0 0,-1 0 0,1 0 0,0 0 0,-1 0 0,1 1 0,0-1 0,-1 0 0,1 0 0,-1 0 0,1 0 0,0 0 0,-1 1 0,1-1 0,0 0 0,-1 0 0,1 0 0,0 1 0,0-1 0,-1 0 0,1 1 0,0-1 0,0 0 0,-1 1 0,1-1 0,0 0 0,0 1 0,0-1 0,-1 0 0,1 1 0,0-1 0,0 0 0,0 1 0,-1 27 87,15 33-63,-7-41 6,0-4 40,-1 1 1,-1 0-1,0 0 1,-1 0-1,-1 1 1,1 22-1,-4-37-16,-1 0 0,0 0 0,1 0 0,-1 0 0,-1-1 0,1 1 0,0 0 0,-1 0 0,1-1 0,-1 1 0,0 0 0,0-1 0,0 0 0,0 1 0,0-1 0,0 0 0,-1 0 0,1 0 0,-1-1 0,1 1 0,-1-1 0,0 1 0,0-1 0,0 0 0,-3 1 0,0 1-46,0-1 0,0 0 1,0-1-1,-1 0 0,1 1 0,0-2 0,-1 1 0,1-1 0,-1 0 0,1 0 0,-10-3 0,14 3-150,1-1-1,-1 0 1,1 1 0,0-1-1,0 0 1,0 0 0,0 0-1,-1 0 1,1-1-1,0 1 1,1 0 0,-1 0-1,0 0 1,0-1 0,1 1-1,-1-1 1,0 1 0,1 0-1,-1-1 1,1 1 0,0-1-1,-1 1 1,1-1 0,0-1-1,0 2-40,-1-16-5272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0:35:48.2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128 206 9828,'-17'5'2479,"-86"31"568,96-33-1508,11-1-990,25-3-876,-8 0 367,115 1 18,195-24 1,99-47 161,62-10 149,6 28 64,577 32 1202,-860 22-1584,-200-1-100,118 4 244,-118-3-376,0 1 1,1 1 0,-1 0-1,-1 1 1,28 11-1,-37-12-983,-8-1-1159,-19 3-6414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0:35:42.0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75 508 9124,'17'1'62,"-5"-1"-40,-6 1-7,1 0 0,-1-1 0,1 0 1,-1 0-1,1-1 0,-1 0 0,1 0 0,-1 0 0,0-1 1,1 0-1,-1 0 0,0-1 0,0 1 0,0-2 0,-1 1 1,8-5-1,-1-4 58,0 0 0,-1-1-1,0-1 1,-1 0 0,0 0 0,-1-1 0,-1 0 0,0 0 0,-1-1 0,-1 0 0,7-26 0,-5 7 21,-2 1 0,-1-1 0,-1 0-1,-2-57 1,-2 90-36,0 0 0,0-1 0,0 1 0,0 0 0,0 0 0,-1 0 0,1 0 0,-1 0 0,0 0 0,1 0-1,-1 0 1,0 0 0,0 0 0,0 1 0,0-1 0,-1 0 0,1 0 0,0 1 0,-1-1 0,-2-2 0,1 3 158,0 0 1,0-1-1,0 1 1,0 0-1,0 1 1,0-1-1,0 0 1,-1 1-1,1 0 1,0 0-1,0 0 1,-6 1-1,7-1-146,-1 1-1,1-1 0,0 1 0,0 0 0,0 0 0,0 0 0,0 0 0,0 0 0,0 0 0,0 1 0,0-1 0,1 1 0,-1-1 0,1 1 0,-1 0 0,1-1 0,-1 1 0,1 0 0,0 0 0,0 0 1,0 0-1,-1 3 0,-3 8 59,0 0 1,-4 21 0,6-22-60,-11 50 15,-9 98-1,7 71-31,12-142-15,-1 25-37,2-28-388,-24 155 0,26-236 295,-1 1 1,1-1-1,-1 0 0,0 0 1,0 0-1,-1 0 0,1 0 1,-7 8-1,8-11 115,0-1 1,0 0-1,0 0 0,-1 0 1,1 0-1,0 0 0,-1 0 1,1 0-1,-1 0 0,1-1 1,-1 1-1,1 0 0,-1-1 1,0 1-1,1-1 0,-1 0 1,1 0-1,-1 1 0,0-1 1,1 0-1,-1 0 0,0-1 1,1 1-1,-1 0 0,0 0 1,1-1-1,-1 1 0,1-1 1,-1 0-1,1 1 0,-1-1 0,1 0 1,-2-1-1,-2-1 31,1 0-1,0 0 1,0-1 0,0 0-1,1 0 1,-1 0-1,1 0 1,0 0 0,0-1-1,0 0 1,1 1-1,0-1 1,0 0 0,0 0-1,-2-7 1,1-2 25,0-1 0,0 1 0,1 0 1,1-23-1,1 32-81,1-1 0,0 1 0,0 0 1,0 0-1,1 1 0,-1-1 0,1 0 1,1 0-1,-1 1 0,1-1 0,-1 1 0,1 0 1,0 0-1,1 0 0,-1 0 0,1 1 1,0-1-1,0 1 0,8-6 0,7-3-30,0 1-1,1 0 1,24-8-1,-38 16-105,22-9-179,33-9-1,-50 18-925,1 1 1,0 0 0,16-1 0,-7 3-4178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0:35:42.4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 11 14263,'0'0'1104,"0"0"-768,0 0 240,0 0 1,0 0-385,-17 119 16,17-78-192,0-10-16,0-9 0,0-8-400,6-13-1441,5-1-2273,-7-3-1216</inkml:trace>
  <inkml:trace contextRef="#ctx0" brushRef="#br0" timeOffset="1">26 0 6419,'0'0'2305,"0"0"-1265,0 0-1040,0 0-224,0 0-4642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0:35:42.7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0 445 8740,'19'23'5035,"-17"-22"-4994,0 0 1,0 0-1,0 0 0,0 0 1,0 0-1,1-1 0,-1 1 1,0-1-1,0 1 0,0-1 1,0 0-1,1 0 0,-1 0 0,0 0 1,0 0-1,1 0 0,-1-1 1,0 1-1,2-1 0,2-1-48,-1-1-1,0 1 1,1-1-1,-1 0 1,-1 0-1,1 0 1,0-1-1,-1 1 1,0-1-1,1 0 1,-2-1-1,1 1 1,0-1-1,-1 0 1,4-6-1,5-10-213,-1 1-1,12-34 1,-14 27-23,-1 0 0,-2 0 0,-1-1 0,0 0 0,-3 0 0,0-42 1,-2 66 297,0 1 0,0 0 0,0 0 0,-1 0 0,1-1 1,-1 1-1,0 0 0,0 0 0,0 0 0,0 0 1,-1 0-1,1 0 0,-1 1 0,1-1 0,-1 0 1,0 1-1,0-1 0,0 1 0,-3-2 0,1 1 224,1 1 0,-1 0 0,0 0-1,0 0 1,0 0 0,0 1 0,0-1 0,0 1-1,0 0 1,-1 0 0,1 1 0,0 0 0,-8-1-1,11 2-218,0-1-1,0 0 0,-1 0 0,1 1 1,0-1-1,0 1 0,0-1 0,-1 1 0,1-1 1,0 1-1,0 0 0,0-1 0,0 1 1,0 0-1,0 0 0,0 0 0,1 0 0,-1 0 1,0 0-1,0 0 0,1 0 0,-1 0 1,0 0-1,1 0 0,-1 2 0,-10 36 137,9-29-105,-10 51-34,3 0 0,3 0 0,3 86 0,3-128-38,1 1 1,1 0-1,1 0 1,1-1-1,9 29 1,-10-37-158,1-1-1,1 0 1,0 0 0,0 0 0,1 0 0,0-1 0,1 0 0,0 0 0,0-1 0,14 12-1,-20-19-187,0 0-1,1 1 1,-1-1-1,1-1 1,-1 1-1,1 0 0,0 0 1,-1 0-1,1-1 1,0 1-1,-1-1 0,1 0 1,3 1-1,15 0-9345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0:35:43.1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21 451 15607,'0'0'1099,"0"0"-920,0 0-264,13-5-59,45-22 130,-54 25 14,-1 0 0,0-1 0,1 1-1,-1-1 1,0 0 0,0 1 0,-1-1 0,1-1-1,-1 1 1,1 0 0,-1 0 0,0-1 0,0 0-1,2-5 1,-1 0-14,-1 0 0,0 0 0,0-1-1,0-10 1,-1 12 0,2-45 20,-4-75-1,0 120-5,1-1 0,-1 1 0,-1 0 0,0 0 0,0-1 0,0 1 0,-1 1 0,-5-10 0,7 14 97,-1 0 0,0 1 0,1-1 0,-1 0 0,0 1 0,-1 0 0,1-1 0,0 1 0,-1 0 0,1 0 0,-1 0 0,0 1 0,0-1 0,0 1 1,1-1-1,-1 1 0,-1 0 0,1 0 0,0 0 0,0 0 0,0 1 0,0 0 0,-7-1 0,9 2-74,0-1-1,0 0 1,0 1-1,0 0 1,0-1-1,0 1 1,0 0 0,0-1-1,0 1 1,0 0-1,0 0 1,0 0-1,0 0 1,0 0 0,1 0-1,-1 0 1,0 0-1,1 0 1,-1 0-1,1 0 1,-1 0-1,1 1 1,0-1 0,-1 0-1,1 0 1,0 0-1,0 2 1,-2 4 55,-8 28-17,1 1 0,2 0 0,-5 74 1,13 111-43,0-193 5,2-1 1,1 0 0,1 0-1,15 47 1,-15-60-170,0 0 1,1-1 0,1 0-1,0 0 1,0-1 0,1 0-1,1 0 1,0-1 0,1 0-1,18 16 1,-24-24-189,0 0 0,1 0 0,-1 0 0,1-1 0,-1 1 0,1-1 0,0 0 0,0-1 0,0 1 0,0-1 0,1 0 0,-1 0 0,0-1 0,0 1 0,1-1 0,-1 0 0,0-1 0,6 0 0,-8 0 8,0 0 0,1 0 0,-1 0 1,0-1-1,0 1 0,0-1 0,0 0 1,0 1-1,0-2 0,0 1 0,-1 0 1,1 0-1,-1-1 0,0 1 0,1-1 1,-1 0-1,0 0 0,-1 0 0,1 0 1,0 0-1,-1 0 0,0 0 0,0-1 1,0 1-1,0 0 0,0-1 0,0-5 1,3-23-1843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0:35:43.4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39 291 8516,'0'0'2481,"0"0"-976,0 0-193,0 0-255,-34 142-65,30-79-335,4 0-481,0-8-80,13-16-96,10-16-304,-2-23-2258,-14 0-2432,-3-23-2882</inkml:trace>
  <inkml:trace contextRef="#ctx0" brushRef="#br0" timeOffset="1">56 88 11605,'0'0'2610,"0"0"-1058,0 0-927,-27-87-577,27 87-48,0 0-801,0 0-2032,4 3-3330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0:39:42.42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103 156 7411,'0'0'4130,"-15"-7"-2606,-45-22-342,37 15 1041,19 6-50,5 7-2043,0 0 0,0 1 0,1-1 0,-1 0 0,0 1 0,0-1 0,1 0 0,-1 1 0,0 0 0,1-1 0,-1 1 0,1 0 0,1 0 0,2-1-603,170-33 1236,0 9-1,309-6 0,90 35-662,412-4 83,-846-3-189,330 3 457,-462 0-470,-1 1-1,1 0 1,-1 0-1,1 0 1,13 6-1,-1 7-2477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0:20:29.2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164 348 2897,'0'0'7497,"0"0"-5002,0 0-1330,0 0 73,0 0-112,-11-3-229,-37-9-276,46 11-585,0 1 1,0 0-1,0 0 0,-1-1 1,1 1-1,0 1 0,0-1 0,0 0 1,-1 0-1,1 1 0,0 0 1,0-1-1,0 1 0,0 0 0,0 0 1,0 0-1,0 0 0,0 0 0,0 1 1,0-1-1,1 0 0,-1 1 1,1-1-1,-1 1 0,-1 2 0,-2 3 6,1 0-1,0 0 1,0 0-1,-5 15 0,7-18-12,-3 14-11,0 1-1,0-1 0,2 1 0,0 0 0,1 0 0,2 31 0,0-50-29,0 1 0,1-1-1,-1 0 1,0 1 0,0-1-1,1 0 1,-1 1 0,0-1-1,1 0 1,-1 0 0,1 0-1,-1 1 1,0-1 0,1 0-1,-1 0 1,1 0 0,-1 0-1,0 0 1,1 0 0,-1 0-1,1 0 1,-1 0 0,1 0-1,-1 0 1,0 0 0,1 0-1,-1 0 1,1 0 0,-1 0-1,0 0 1,1-1 0,-1 1-1,1 0 1,17-7-305,-12 1 103,-1-1-1,1 1 1,-1-1-1,0 0 1,-1-1-1,7-14 1,-5 12-101,-1-1 0,1 1 0,11-13 0,-16 22 313,-1 1 0,0-1 0,1 1 0,-1-1 0,1 1 0,-1-1 0,1 1 0,-1-1 0,1 1 0,-1 0 0,1 0 0,-1-1 0,1 1 0,-1 0 0,1 0 0,0-1 0,-1 1 0,1 0 0,-1 0 0,1 0 0,0 0 0,-1 0 0,1 0 0,0 0 0,-1 0 0,1 0 0,-1 0 0,1 0 0,0 1 0,-1-1 0,1 0 0,-1 0 0,1 0 0,-1 1 0,1-1 1,0 0-1,-1 1 0,1-1 0,-1 1 0,0-1 0,1 0 0,-1 1 0,1-1 0,-1 1 0,0-1 0,1 2 0,15 27 239,-14-23-173,1 0 23,0 0 0,0 1 1,0-2-1,1 1 0,0 0 0,9 9 0,-12-14-84,1 1 0,0-1-1,-1 0 1,1 0 0,0 0-1,-1 0 1,1 0 0,0 0-1,0 0 1,0 0 0,0-1 0,0 1-1,0-1 1,0 0 0,0 1-1,0-1 1,0 0 0,0 0-1,0 0 1,0-1 0,0 1-1,0 0 1,0-1 0,0 1-1,0-1 1,0 0 0,0 1 0,0-1-1,1-2 1,3 0 4,-1-1-1,0 1 1,-1-1 0,1-1 0,-1 1-1,0-1 1,0 1 0,0-1-1,4-8 1,27-54 22,-23 42-64,24-54-125,33-110-1,-33 85 264,-24 78 56,-12 26-145,0 0 1,0 0 0,1 0 0,-1 0-1,0 0 1,0 0 0,0 0 0,0 0-1,0-1 1,0 1 0,1 0 0,-1 0 0,0 0-1,0 0 1,0 0 0,0 0 0,1 0-1,-1 0 1,0 0 0,0 0 0,0 0-1,0 0 1,0 0 0,1 0 0,-1 0-1,0 0 1,0 1 0,0-1 0,0 0-1,0 0 1,1 0 0,-1 0 0,0 0 0,0 0-1,0 0 1,0 0 0,0 0 0,0 1-1,1-1 1,-1 0 0,0 0 0,0 0-1,0 0 1,0 0 0,0 1 0,0-1-1,0 0 1,0 0 0,0 0 0,0 0-1,0 0 1,0 1 0,0-1 0,0 0-1,0 0 1,0 0 0,0 0 0,0 1 0,0-1-1,0 0 1,0 0 0,0 0 0,0 0-1,0 52 1212,-14 96-432,-2 22-697,16-159-164,-1 10 104,-5 36 1,5-53-102,1 0 1,-1 1 0,-1-1-1,1 0 1,0 0 0,-1 0-1,0 0 1,0-1 0,0 1-1,0 0 1,-1-1 0,1 1 0,-1-1-1,-6 6 1,8-8-62,-1 0 1,1 0-1,0 0 0,-1-1 0,1 1 1,-1 0-1,1-1 0,-1 1 1,0-1-1,1 0 0,-1 1 0,1-1 1,-1 0-1,1 0 0,-1 0 1,0 0-1,1 0 0,-1 0 1,0-1-1,1 1 0,-1 0 0,1-1 1,-1 1-1,1-1 0,-1 0 1,1 0-1,-1 1 0,1-1 1,0 0-1,0 0 0,-1 0 0,1 0 1,0 0-1,-2-3 0,-3-3-31,0-1 1,1 0-1,0 0 0,-7-15 0,10 18 202,-5-7 334,1 0 0,1 0 0,0 0 1,1-1-1,0 0 0,1 0 1,1 0-1,0 0 0,0 0 1,1-26-1,2 36-335,0 0 0,0 1 1,0-1-1,1 0 0,-1 1 0,1-1 0,-1 1 1,1-1-1,0 1 0,0 0 0,0 0 1,0 0-1,0 0 0,0 0 0,1 0 0,-1 0 1,0 1-1,1-1 0,0 1 0,-1 0 1,6-2-1,5-2-50,-1 1-1,1 0 1,20-2 0,-18 3 4,0 1 1,0 1 0,0 1 0,16 1 0,-26-1-44,0 1-1,-1 0 1,1 0-1,0 0 1,-1 0 0,1 1-1,-1 0 1,1 0 0,-1 0-1,0 0 1,0 1-1,0 0 1,0 0 0,0 0-1,-1 0 1,6 6 0,-2 0-993,-1 1 0,0 0 0,0 1 0,-1 0 0,3 11 0,-5-4-4960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0:35:53.9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14951,'0'0'1339,"0"0"-464,0 0-320,0 0-48,0 0-238,0 0-213,4 71-56,-3-60-126,-1-5-159,0-1-1,1 1 0,0-1 0,0 1 1,3 6-1,-4-11 231,1 0 0,-1 1 0,1-1 1,0 0-1,0 0 0,-1 0 0,1 0 0,0 0 0,0 0 0,0 0 0,0 0 0,0-1 0,0 1 1,0 0-1,0 0 0,0-1 0,1 1 0,-1-1 0,0 1 0,0-1 0,1 0 0,-1 1 0,0-1 1,0 0-1,1 0 0,-1 0 0,2 0 0,-1 0-46,0 0-1,1-1 1,-1 1 0,0-1 0,0 0-1,0 1 1,0-1 0,0 0-1,0 0 1,0-1 0,0 1 0,0 0-1,-1-1 1,1 1 0,2-3-1,26-33 164,-3 4 22,-21 28-71,1 0 1,-1 1 0,1-1 0,0 1 0,0 1 0,0-1-1,0 1 1,0 0 0,10-2 0,-14 5-12,0-1 0,0 0 0,0 1 0,0-1 0,1 1 0,-1 0 0,0 0 0,0 0 0,0 1 0,1-1 0,-1 1 0,0 0 0,0 0 1,0 0-1,0 0 0,0 0 0,0 1 0,-1-1 0,1 1 0,0 0 0,-1 0 0,1 0 0,-1 0 0,5 5 0,3 7-16,-1 2 0,0 0 0,-1 0 0,0 0 0,-1 1-1,6 25 1,-13-37-3387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0:34:58.5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10773,'0'0'3249,"0"0"-2816,0 0-225,0 0 640,0 0 577,0 0-993,15 82-416,-15-29 48,0 2-48,3 1 32,5-3-96,2-2-1121,-9-40-1792,-1-6-4082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0:34:58.8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1 116 13478,'0'0'2609,"0"0"-2577,0 0 144,0 0-176,0 0 305,0 0 31,108-59-80,-47 40-240,5-3-16,-43 13-1089,-8 2-9475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0:35:39.6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3938,'0'0'9796,"0"0"-8691,0 0-209,0 0 833,0 0-304,0 0-817,19 105-304,-19-60-176,0 4-80,0 4-32,0-1-16,0-3-96,2-8-1072,3-3-1314,-5-33-2000,0-5-1792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0:35:39.9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95 12790,'0'0'2881,"0"0"-1904,0 0-577,0 0 192,0 0-288,0 0-224,63-52 96,7 39-48,8-1-16,4 0-112,-56 13-592,-10 1-5106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0:59:04.1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166 168 4866,'0'0'2561,"-16"1"-1211,-59 6 433,0 0 2861,108-7-2104,94-6-2479,241-49-98,-360 54-400,0-1-1,0 0 1,0 0 0,0 0-1,9-5 1,-15 6 117,0 0-1,0-1 1,0 1 0,0 0-1,0-1 1,0 0 0,0 1-1,0-1 1,-1 0 0,1 0-1,-1 0 1,1 0 0,-1 0 0,0 0-1,0 0 1,0-1 0,0 1-1,0 0 1,-1-1 0,1 1-1,0-4 1,-1 3-236,1-1 14,0 0 1,-1 0-1,0 1 0,0-1 0,0 0 1,0 0-1,0 1 0,-1-1 0,-1-4 1,-7-7-1583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0:59:04.5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10 9060,'0'0'5936,"3"-2"-5866,0 1-61,0-1 0,0 1 1,0 0-1,0 0 0,0 1 0,0-1 1,0 1-1,0-1 0,0 1 1,0 0-1,0 0 0,0 0 1,0 1-1,0-1 0,0 1 1,0-1-1,5 3 0,55 21 138,-57-21-147,8 3 6,0 1-1,0 1 0,0 0 0,-1 0 0,23 22 1,-31-26 10,0 1 1,-1 0 0,0 0 0,0 1 0,0-1 0,-1 1-1,0 0 1,0 0 0,0 0 0,-1 0 0,0 0 0,0 1-1,0-1 1,-1 1 0,0-1 0,0 13 0,-1-13 31,0 0 1,-1 0 0,1-1-1,-1 1 1,0 0 0,-1 0-1,1-1 1,-1 1-1,0-1 1,-6 10 0,3-7-15,-1-1 0,0 1 0,-1-1 0,1 0 0,-15 10 0,5-5 34,0-1 0,-28 14 0,-15 10-344,49-28-647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00:03.5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78 12 336,'0'0'12603,"-12"0"-11605,-54 0 2393,75 0-3436,226 9 155,-187-6-95,40 0 82,-50-2-2574,-37-2 2224,-1 1 0,1 0 0,-1-1 0,0 1 1,1-1-1,-1 1 0,1-1 0,-1 1 0,0-1 0,1 1 0,-1-1 0,0 0 0,1 1 0,-1-1 0,0 1 0,0-1 0,0 0 0,0 1 0,0-1 0,0 0 0,0 1 0,0-1 1,0 0-1,0 1 0,0-1 0,0 1 0,0-2 0,0 0-634,0-7-3115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00:03.8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7732,'0'0'4908,"7"4"-4916,21 12 62,-2 0 1,0 2-1,-1 1 0,-1 1 0,-1 1 0,-1 1 0,35 45 0,-54-64-17,-1 1 0,0-1 0,0 1 0,0 0 0,0 0 0,0 0 0,-1 0 0,0 0 0,0 0 0,0 0 0,0 0 0,0 1 0,-1-1 0,0 0 0,0 0 0,0 1 0,-1-1 0,1 0 0,-1 0 0,0 0 0,-2 5 0,0-2 84,-1 0 0,0 0 0,0-1 0,-1 1 0,0-1 0,0 0 0,0 0 0,-1-1 0,0 0 0,-8 6 0,-28 18 120,31-23-321,0 1 0,1 0 0,0 1 0,1 0 1,-1 0-1,1 1 0,1 0 0,-13 18 0,19-21-2671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0:57:49.9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13 8756,'0'0'5781,"1"-3"-5092,3-7 177,0 34-657,0 366 155,-6-212-211,19 857 45,-2-204 55,-3-59 177,32-3-177,-25-569-219,43 779 148,-62-964-182,1-6-12,-1 1-1,0 0 0,0 0 0,-1 0 1,0-1-1,-1 1 0,0 0 0,-7 15 1,9-24 1,0-1 1,0 1 0,0-1 0,0 1-1,0-1 1,0 0 0,0 1-1,-1-1 1,1 1 0,0-1 0,0 1-1,-1-1 1,1 0 0,0 1 0,0-1-1,-1 0 1,1 1 0,-1-1 0,1 0-1,0 1 1,-1-1 0,1 0 0,0 0-1,-1 1 1,1-1 0,-1 0 0,1 0-1,-1 0 1,1 0 0,-1 0-1,1 0 1,-1 0 0,1 1 0,-1-1-1,1 0 1,0-1 0,-1 1 0,1 0-1,-1 0 1,1 0 0,-1 0 0,1 0-1,-1-1 1,-1 0-170,1-1 0,0 0 0,0 0 0,0 0 0,0 0 0,0 0 0,0 0 0,0 0 0,0-4 0,-12-50-5201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0:20:29.5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1 139 5058,'0'0'2996,"0"0"-405,18 1-347,-1 1-1747,2 1 3,1-1 0,-1-1-1,0-1 1,37-5 0,-50 4-361,5-1-2,0-1 1,0 0 0,16-7 0,-25 10-124,0-1 0,0-1 0,0 1 1,0 0-1,0 0 0,0-1 0,0 1 0,0-1 1,0 0-1,-1 1 0,1-1 0,-1 0 0,1 0 0,-1 0 1,0 0-1,0 0 0,0 0 0,0-1 0,0 1 1,0 0-1,0 0 0,0-4 0,-1 2 12,1 1 0,-1-1 0,0 1 0,0-1 0,0 1 0,0-1 0,-1 1 0,1-1 0,-1 1 0,0 0 0,0-1 0,0 1 0,0 0 0,-1 0 0,0-1 0,-1-2 0,1 4-10,-1 0 0,1 0 0,-1 1 0,1-1 0,-1 0 0,1 1 0,-1 0 0,0-1-1,0 1 1,0 0 0,0 0 0,0 1 0,0-1 0,0 1 0,0-1 0,0 1 0,0 0 0,-4 1-1,5-2 54,0 1-1,-1 0 1,1 0-1,0 0 1,0 1-1,0-1 1,0 0-1,0 1 0,0-1 1,0 1-1,0 0 1,0 0-1,0 0 1,0 0-1,0 0 1,0 0-1,1 0 0,-1 0 1,-3 4-1,3-2-17,1 1-1,-1-1 1,1 1-1,-1 0 0,1-1 1,0 1-1,0 0 1,1 0-1,-1 0 1,1 7-1,-1-1-27,1 0 1,0 0-1,0 0 1,1 0-1,0 0 1,1 0-1,0 0 0,1 0 1,0 0-1,4 9 1,-4-13-18,0-1 1,1 1 0,0-1-1,0 0 1,0 0 0,1 0-1,-1 0 1,1-1 0,0 0-1,0 0 1,1 0 0,-1-1-1,1 0 1,0 0-1,0 0 1,12 3 0,-4-2-59,-1-1 0,2 0 0,-1-2 0,0 1 0,0-2 0,0 0 0,1-1 0,-1 0 0,0-1 0,0 0 0,0-1 0,23-9 0,-26 8-1474,1-1 0,-1-1 0,0 1 1,20-16-1,-13 8-6667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0:57:51.4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1 5410,'0'0'6291,"-2"6"-6461,2-4 170,-1-1 0,1 0 0,-1 0 1,1 1-1,0-1 0,-1 0 0,1 1 1,0-1-1,0 0 0,0 1 0,0-1 1,0 0-1,0 1 0,1-1 0,-1 0 1,0 0-1,1 1 0,-1-1 0,1 0 1,-1 0-1,1 1 0,-1-1 0,1 0 1,1 2-1,3 0 14,-1 0 0,0-1 0,1 0 0,-1 1-1,1-1 1,0-1 0,8 3 0,86 26 415,2-4-1,120 15 1,590 34 1753,3-27-923,-591-36-1186,1342 10 818,-1082-24-774,-261 1-96,325 8-21,-441 2 11,68 2 88,-148-10-77,0-1-1,-1-2 1,1 0 0,-1-2 0,48-13-1,178-61-21,-212 66 99,-33 20-19,-2 0-52,-1 0 1,0 1-1,0-1 0,-1 1 0,0 0 1,1 14-1,-1 63 166,-2-68-186,-2 62 98,-21 129-1,-33 77 296,-6 31-154,17 230-309,44 7 158,2-276-20,-23 1553-44,17-1708-47,-7 416-2,11-491-626,1-48 578,0 0 0,0 1 0,0-1 0,1 0 0,-1 0-1,0 1 1,0-1 0,0 0 0,0 0 0,0 1 0,0-1 0,0 0 0,0 0 0,0 1 0,0-1 0,0 0 0,0 0 0,0 1 0,0-1 0,-1 0 0,1 0 0,0 1-1,0-1 1,0 0 0,0 0 0,0 1 0,0-1 0,-1 0 0,1 0 0,0 0 0,0 1 0,0-1 0,-1 0 0,1 0 0,0 0 0,0 0 0,0 0 0,-1 1 0,1-1-1,0 0 1,0 0 0,-1 0 0,1 0 0,-9 0-6010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0:57:52.6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1 104 3169,'0'0'11003,"17"-5"-11147,218-56 773,-174 53-378,1 2 1,103 5-1,124 25 430,-250-20-582,320 19 219,141 19 125,-376-22-214,218 7 1,-341-27-231,101 0 620,142-18 1,601-61 265,-636 64-799,122 2 79,108-9 137,140 6 476,-381 18-263,-164 0-386,0 2 0,-1 1-1,1 2 1,41 14-1,-71-20-92,0 0 0,0 1-1,-1-1 1,1 1-1,0 0 1,-1 0-1,1 0 1,3 4-1,-5-5-219,-1 1-1,0-1 0,1 0 1,-1 1-1,0-1 0,0 1 0,0 0 1,-1-1-1,1 1 0,0 0 1,0-1-1,-1 1 0,1 0 0,-1 0 1,0-1-1,1 1 0,-1 0 1,0 0-1,0 0 0,-1 3 0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0:57:57.6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12 3233,'0'0'5483,"0"-11"-1767,31 418-3325,-5-130-179,21 178-207,-12-145-10,12-18 0,-17-127 8,-2 151 157,-19-173 213,40 899 89,-46-942-432,4-1 0,27 136 0,-23-176-32,4 83-1,-14-117 9,-1 0-1,-1 0 0,-2 0 1,0-1-1,-2 1 0,-8 27 0,-5 12 37,4 0-1,2 2 1,4-1-1,2 1 0,3 83 1,3-147-56,0 0 1,1 0-1,-1 0 1,1 0-1,-1-1 0,1 1 1,0 0-1,-1 0 1,1 0-1,0-1 1,0 1-1,0 0 1,1-1-1,-1 1 1,0-1-1,1 1 1,-1-1-1,4 2 1,17 11-5178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0:57:58.8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1 5458,'0'0'6374,"-4"25"-6283,5 0 42,9 45 0,0 6 214,-2 64 108,28 286 27,-6-45-438,-26 2 0,-4-324-49,-1 100-36,19 419 394,28 8 527,-9-192 142,-20-243-907,-11 51-59,-8-150-25,3-1-1,2 0 0,2 0 0,13 55 1,-5-56-16,-2 1 0,-3 0 0,-2 1-1,-1 54 1,-5 154 177,0-259-236,0 1-1,0-1 1,0 0-1,0 0 0,0 0 1,0 0-1,0 0 0,1 0 1,-1 0-1,0 0 0,1 0 1,-1 0-1,1 0 0,-1 0 1,1 0-1,0 1 0,8-1-5929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0:58:00.1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5426,'0'0'2786,"3"11"-1935,4 44 236,-2-1-1,-3 62 1,6 920-220,-8 1496 1539,13-2243-2359,-3-125-24,-8-121-31,20 321 53,-15-295 45,2 0 0,21 80 0,-24-140-115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0:58:04.1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57 12710,'0'0'3521,"160"-50"-3441,-99 44 65,-10 6-145,-11 0-81,-17 0-2079,-23 10-2803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0:58:04.5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25 11061,'0'0'2577,"108"7"-2529,-76-12 0,-1-1-96,-7 1-256,-5-5-2593,-19 5-1041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0:58:04.8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 0 11317,'0'0'2673,"-44"154"-2096,44-60-545,0 0 64,0-5-192,0-4-465,0-63-1696,0-6-1648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0:58:05.1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45 1 10853,'0'0'640,"-29"118"-576,22-45 0,1 4-48,4 0 48,2 0 112,0 3-176,0-58-464,0-1-3858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0:58:05.5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73 10469,'0'0'1310,"2"20"-955,7 136-211,-9-156-156,0 1 1,0 0-1,0 0 1,0 0-1,0 0 1,0-1-1,0 1 0,0 0 1,1 0-1,-1 0 1,0 0-1,0-1 1,1 1-1,-1 0 1,0 0-1,1-1 1,-1 1-1,1 0 1,-1-1-1,1 1 1,-1 0-1,1-1 1,-1 1-1,1-1 1,0 1-1,-1-1 1,1 1-1,0-1 1,0 1-1,-1-1 1,1 0-1,1 1 1,-1-1-50,0 0 0,0-1 0,1 1 0,-1 0 0,0-1 0,0 1 0,0-1 1,0 0-1,0 1 0,0-1 0,0 0 0,0 1 0,0-1 0,0 0 1,0 0-1,-1 0 0,1 0 0,0 0 0,0 0 0,-1 0 0,1 0 1,-1 0-1,1-1 0,28-67-69,-16 38 218,17-34 0,-26 57-61,0 1 0,1 0-1,0 0 1,0 1 0,0 0 0,1 0 0,0 0 0,0 0 0,13-8 0,-15 12-122,0 0 0,0 0 1,0 0-1,0 1 0,0 0 1,1 0-1,5-1 0,7 1-4123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0:20:32.8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8468,'0'0'2860,"0"0"-1796,0 0-850,0 0 61,0 0 432,0 0-398,5 11-144,1 8-62,0 0-1,-1 0 0,0 1 0,-2 0 0,-1 0 0,1 22 0,-3-17-231,3-34-243,9-30 281,21-18 299,-31 53-200,1 1 1,0-1-1,0 1 0,0-1 0,0 1 1,1 0-1,-1 0 0,1 1 0,0-1 0,-1 1 1,1-1-1,7-2 0,-9 5-5,0-1 1,-1 1 0,1 0-1,0-1 1,-1 1-1,1 0 1,0 0-1,0 0 1,-1 0-1,1 0 1,0 1-1,0-1 1,-1 1-1,1-1 1,0 1-1,-1-1 1,1 1-1,-1 0 1,1 0-1,-1 0 1,1-1-1,-1 2 1,1-1-1,-1 0 1,0 0-1,0 0 1,2 2-1,2 4 51,0 1 1,-1-1-1,0 1 0,5 13 0,-7-15-81,0-1 0,0 0 0,1 0 0,-1 0 0,1 0 0,0 0 0,0-1 0,1 1 0,-1-1 0,6 5 0,-8-9-85,0 1 1,-1-1-1,1 0 1,0 1-1,0-1 1,0 0-1,0 1 1,0-1-1,0 0 1,0 0-1,1 0 1,-1 0-1,0 0 1,0 0-1,0 0 0,0 0 1,0 0-1,0-1 1,0 1-1,0 0 1,0-1-1,0 1 1,0 0-1,-1-1 1,1 1-1,0-1 1,0 0-1,0 1 1,1-2-1,24-29-357,-9 9 549,-14 19-74,0 1 1,-1 0-1,1 0 0,0 0 1,0 1-1,0-1 0,0 1 1,0-1-1,1 1 1,-1 0-1,6-1 0,-7 2-3,-1 0 0,1 0-1,0 0 1,0 0 0,-1 1 0,1-1-1,0 1 1,0-1 0,-1 1-1,1-1 1,0 1 0,-1 0 0,1 0-1,-1 0 1,1 0 0,-1 0-1,0 0 1,1 0 0,-1 0 0,0 1-1,0-1 1,2 2 0,5 8-377,0-2-1,0 1 1,1-1 0,0 0 0,19 13 0,-22-18 269,1-1-1,-1 0 1,1 0 0,-1 0 0,1-1-1,0 0 1,0 0 0,0-1-1,1 0 1,-1 0 0,12 0-1,-19-1 221,0 0 464,0 0 293,0 0 294,1 5 934,3-4-2102,0 0 0,0 0 1,-1 0-1,1 0 0,0-1 0,0 1 0,0-1 0,0 0 1,0-1-1,7 0 0,0 0 22,-9 1-20,0 0 1,0 0 0,0 0-1,0 0 1,0 0-1,0-1 1,0 1-1,0-1 1,-1 1-1,1-1 1,0 0-1,0 0 1,0 0-1,-1 0 1,1 0-1,0 0 1,-1 0 0,2-2-1,-2 2 32,0 0 0,-1-1 0,1 1 0,-1 0 0,1-1 0,-1 1 0,1-1 0,-1 1-1,0-1 1,0 1 0,0-1 0,0 1 0,0 0 0,0-1 0,0 1 0,0-1 0,0 1 0,-1-1 0,1 1 0,-1-1 0,1 1 0,-1 0 0,1-1-1,-1 1 1,-1-2 0,-2-2 267,0 0 0,1 0 0,-2 0-1,1 1 1,0 0 0,-1 0-1,0 0 1,0 0 0,-6-2 0,5 2-154,0-1 1,0 1-1,0-1 1,0 0-1,-7-9 1,12 13-167,1 1 0,0 0 1,-1 0-1,1 0 0,0-1 0,0 1 1,-1 0-1,1-1 0,0 1 0,0 0 1,-1 0-1,1-1 0,0 1 0,0 0 1,0-1-1,0 1 0,0 0 0,-1-1 1,1 1-1,0-1 0,0 1 0,0 0 1,0-1-1,0 1 0,0 0 0,0-1 0,0 1 1,0-1-1,0 1 0,1 0 0,-1-1 1,0 1-1,0 0 0,0-1 0,0 1 1,0 0-1,1-1 0,-1 1 0,0 0 1,0 0-1,1-1 0,-1 1 0,0 0 1,0-1-1,1 1 0,-1 0 0,0 0 1,1-1-1,18-1-2236,-17 2 2124,59 1-7463,-42 5 2768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0:58:06.4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47 8628,'0'0'992,"0"14"-946,0 47-44,0-60-42,0 1-1,0 0 0,0-1 0,0 1 0,0 0 0,0-1 0,0 1 0,1 0 0,-1-1 0,1 1 0,-1-1 0,1 1 0,-1-1 0,1 1 1,0-1-1,0 1 0,0-1 0,0 0 0,0 1 0,0-1 0,0 0 0,0 0 0,1 0 0,1 2 0,0-2-110,-1 0-1,1-1 0,0 1 1,0-1-1,0 1 0,0-1 1,0 0-1,0 0 0,4-1 1,4 1-57,-11 0 210,1-1 0,0 1 0,-1-1 0,1 1 0,-1-1 0,1 1 0,-1-1 0,0 0 0,1 1 0,-1-1 0,0 0 0,1 1 0,-1-1 0,0 0 0,1 1 0,-1-1 0,0 0 0,0 1 0,0-1 0,0 0 0,0 0 0,0 1 0,0-1 0,0 0 0,0-1 0,-4-23 1154,1 21-827,-1 1 0,1-1 1,-1 0-1,0 1 0,0 0 0,0 0 0,0 0 1,0 0-1,-9-3 0,-6-5 2224,18 11-2525,1-1 0,-1 1 0,1 0 0,-1 0 0,1 0-1,0-1 1,-1 1 0,1 0 0,-1-1 0,1 1-1,0 0 1,-1-1 0,1 1 0,0 0 0,0-1 0,-1 1-1,1-1 1,0 1 0,0-1 0,0 1 0,-1 0-1,1-1 1,0 1 0,0-1 0,0 1 0,0-1 0,0 1-1,0-1 1,0 1 0,0-1 0,0 0 0,12-9 25,21 0-175,66 7-253,-98 3 753,-3 0-371,1 0 0,-1 0 0,0 0-1,1 1 1,-1-1 0,1 1 0,-1-1 0,1 1 0,-1 0 0,1-1 0,0 1 0,-1 0 0,1 0-1,0 0 1,0 0 0,-1 0 0,1 0 0,0 0 0,0 1 0,0-1 0,0 0 0,0 1 0,1-1 0,-1 1-1,0-1 1,1 0 0,-1 1 0,1 0 0,-1-1 0,1 1 0,0-1 0,0 1 0,-1-1 0,1 1 0,0 0-1,0-1 1,1 1 0,-1-1 0,0 1 0,1 0 0,-1-1 0,0 1 0,1-1 0,0 1 0,-1-1 0,1 0-1,0 1 1,0-1 0,0 0 0,0 1 0,0-1 0,0 0 0,0 0 0,0 0 0,3 2 0,1-1-151,0 0 1,1 0-1,0 0 0,-1-1 1,1 1-1,0-1 1,0-1-1,0 1 1,-1-1-1,1 0 1,0-1-1,7 0 1,-11 0 132,1 1 0,-1 0 0,0-1-1,0 0 1,1 1 0,-1-1 0,0 0 0,0 0 0,0 0 0,0-1 0,0 1 0,0 0 0,0-1 0,-1 1 0,1-1 0,0 0 0,-1 1 0,0-1 0,1 0 0,-1 0 0,0 0 0,0 0 0,0 0 0,0 0 0,0 0 0,0-1 0,0 1-1,-1 0 1,1 0 0,-1-1 0,0 1 0,0-3 0,0 3 183,0 0 0,0 0 0,-1 0 0,1 0 0,-1 0 0,1 0 0,-1 0 0,0 0 0,0 0 0,0 0 0,0 0 0,0 0 0,0 1 0,0-1 0,-1 1 0,1-1 0,-1 1 0,-2-3 0,-36-19 1539,47 24-1984,-1 0 0,0 0 0,0-1 0,1 0 1,-1 0-1,8-2 0,18 1 1580,-32 185-3476,1-198 2115,1-1 0,1 1 0,1-1 0,9-26 0,7 4 20,-8 18 87,-12 19 30,0 7-166,0 2 40,0 0 1,0 0-1,1-1 0,1 1 1,-1 0-1,1-1 0,4 10 1,-5-15-139,0-1 0,1 1 0,-1-1 0,1 1 1,0-1-1,-1 1 0,1-1 0,0 0 0,0 0 1,1 0-1,-1 0 0,0-1 0,1 1 0,-1 0 0,1-1 1,-1 0-1,1 0 0,0 1 0,-1-1 0,1-1 1,0 1-1,0 0 0,0-1 0,0 0 0,5 1 1,20-2-442,-19 1 713,-1 0 0,1 0-1,-1 1 1,12 2-1,-18-3-65,1 1 0,-1 0 0,1 0 0,-1 0 0,1 1 0,-1-1 0,1 0 0,-1 1-1,0 0 1,0-1 0,0 1 0,0 0 0,0 0 0,0 0 0,-1 0 0,1 1 0,2 3 0,-2-2-53,1 1 0,-1 0 0,0 0 0,-1 0 0,3 8 0,-3 5-2835,-1-9-2590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0:58:06.9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105 41 32,'0'0'15020,"-7"-6"-14454,2 1-454,0 1 1,-1 0 0,0 0-1,1 0 1,-1 1 0,-10-4-1,15 6-101,-1 1 1,1-1-1,-1 1 0,1-1 0,0 1 0,-1 0 0,1 0 0,-1-1 0,1 1 0,0 0 0,-1 0 0,1 1 0,-1-1 0,1 0 0,0 0 0,-1 1 0,1-1 0,-1 1 0,1-1 0,0 1 0,0-1 0,-1 1 0,1 0 0,0 0 0,0 0 0,0-1 0,0 1 0,0 0 0,0 0 0,0 1 0,0-1 0,0 0 0,0 0 0,1 0 0,-1 1 0,0-1 0,1 0 0,-1 0 1,1 1-1,0-1 0,-1 1 0,1-1 0,0 0 0,0 1 0,0-1 0,0 1 0,0 1 0,-1 1-23,1-1 0,0 1-1,0 0 1,0 0 0,0-1 0,1 1 0,-1 0 0,1-1 0,0 1 0,0 0-1,0-1 1,1 1 0,-1-1 0,1 0 0,2 5 0,2 0 1,1 0 0,0-1 0,0 0 0,9 8 1,-9-10-213,0 1 1,0 1 0,-1 0 0,1 0 0,-2 0-1,8 11 1,-12-15-59,0 0 0,1 0 1,-1 0-1,-1 0 0,1 0 0,0 0 0,-1 0 0,1 0 0,-1 0 0,0 0 0,0 0 1,0 0-1,-2 6 0,0-8-2171,-7-1-950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0:58:07.6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151 33 7956,'0'0'9167,"-12"-7"-8629,-38-17-281,49 23-254,0 1 1,-1 0-1,1 0 1,-1 0 0,1-1-1,0 2 1,-1-1-1,1 0 1,-1 0 0,1 0-1,0 1 1,-1-1-1,1 1 1,0-1 0,-1 1-1,1-1 1,0 1 0,0 0-1,-1 0 1,1-1-1,0 1 1,0 0 0,0 0-1,0 0 1,0 0-1,0 1 1,1-1 0,-1 0-1,0 0 1,0 0-1,1 1 1,-1-1 0,1 0-1,-1 1 1,0 1-1,-2 3 12,-3 5-27,0 0 0,0 0 0,1 0 0,0 1 1,1 0-1,1 0 0,0 0 0,0 0 1,1 0-1,1 1 0,0 12 0,1-24-46,0 0-1,0 0 1,0 0-1,1 1 0,-1-1 1,0 0-1,1 0 1,-1 0-1,1 0 1,0 0-1,-1 0 1,1 0-1,0 0 0,-1 0 1,1 0-1,0-1 1,0 1-1,0 0 1,0 0-1,0-1 1,0 1-1,0 0 0,0-1 1,0 1-1,0-1 1,0 0-1,0 1 1,0-1-1,0 0 1,1 0-1,-1 1 0,0-1 1,0 0-1,0 0 1,0 0-1,1-1 1,-1 1-1,0 0 1,1-1-1,3 1-218,1-1 0,-1 1 0,0-2 0,0 1 1,0 0-1,0-1 0,0 0 0,5-3 0,-2 0-154,-1-1 1,1 0-1,-1 0 1,-1-1-1,1 0 1,-1 0-1,9-13 1,-16 21 543,1 0 0,0 0 0,0 0 0,0 0 1,0 0-1,0 0 0,0-1 0,0 1 0,0 0 0,1 0 1,-1 0-1,0 0 0,0 0 0,1 0 0,-1-1 0,1 1 1,-1 0-1,1 0 0,-1 0 0,1-1 0,-1 1 0,1 0 1,0-1-1,-1 1 0,1 0 0,0-1 0,-1 1 0,1-1 1,0 1-1,0-1 0,0 0 0,-1 1 0,3 0 0,0 0-758,1 1-1,-1 0 0,1-1 1,-1 0-1,1 0 0,0 0 1,-1 0-1,7 0 0,0-1-5031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0:58:08.0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44 7475,'0'0'1980,"2"14"-1849,4 131-238,-7-145 12,1 1 1,0-1-1,0 0 0,0 0 1,0 1-1,0-1 1,0 0-1,0 1 0,-1-1 1,1 0-1,0 0 0,0 1 1,0-1-1,0 0 0,0 1 1,0-1-1,0 0 0,1 0 1,-1 1-1,0-1 1,0 0-1,0 1 0,0-1 1,0 0-1,0 0 0,0 1 1,1-1-1,-1 0 0,0 0 1,0 1-1,0-1 0,1 0 1,-1 0-1,0 0 1,0 1-1,0-1 0,1 0 1,-1 0-1,1 0 0,6-12-785,5-24 1373,-8-19 3347,-4 41-1450,1 0 0,4-23 1,-4 35-2372,0 0 0,-1-1 0,1 1 0,0 0 0,1 0 0,-1 0 0,0 0 0,0 0 0,1 0 0,0 0 0,-1 0 0,1 0 0,0 1 0,0-1 0,0 1 0,0-1 0,0 1 0,0 0 0,0 0 0,0 0 0,0 0 0,1 0 0,-1 0 0,0 1 0,1-1 0,2 0 0,6 0-867,-1 0 0,1 1 0,0 0 0,14 2-1,-24-2 818,4 2-4155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0:58:08.4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1 145 10021,'0'0'1376,"18"-11"-1133,58-37-107,-71 44-145,0 1-1,-1-1 1,0 1-1,0-1 1,0 0-1,0-1 1,-1 1-1,5-8 1,-7 10 31,0 1 0,0-1-1,0 0 1,0 0 0,-1 0 0,1 0-1,-1 0 1,1 0 0,-1 0 0,0 0-1,0 0 1,0-1 0,0 1 0,0 0 0,0 0-1,-1 0 1,0-4 0,-1 6 146,0-1 0,0 1 1,0-1-1,0 1 0,0 0 0,0 0 1,-1 0-1,1 0 0,0 0 0,0 0 1,0 0-1,0 1 0,0-1 0,-3 2 1,1 1-157,1 0 1,0 1 0,0-1-1,0 1 1,1-1 0,-1 1 0,1 0-1,0 0 1,0 0 0,0 0-1,1 0 1,-1 1 0,1-1-1,0 0 1,0 5 0,-2 9 10,1 0 0,0 26 0,1-17-108,0 8-402,4-12-2679,0-16-532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0:58:08.9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 1 9172,'0'0'7220,"-4"2"-6820,1 0-410,0 0 0,0 1 0,0-1 0,1 1 0,-1-1 0,1 1 0,-1 0 0,1 0 0,0 0 0,0 0 0,1 0 0,-1 0 0,1 0 0,-1 1 0,1-1 0,0 1 0,0-1 1,1 1-1,-1-1 0,1 1 0,-1-1 0,1 1 0,0 0 0,1-1 0,0 6 0,-1-9-27,1 1 0,-1 0 0,0-1 1,1 0-1,-1 1 0,1-1 0,-1 1 0,1-1 0,-1 1 1,1-1-1,-1 0 0,1 1 0,0-1 0,-1 0 0,1 0 0,-1 0 1,1 1-1,0-1 0,-1 0 0,1 0 0,0 0 0,-1 0 1,1 0-1,0 0 0,-1 0 0,1 0 0,-1 0 0,1 0 1,0-1-1,-1 1 0,1 0 0,0-1 0,24-7-1359,-18 3 879,1-1 0,-1-1 1,0 1-1,-1-1 0,7-9 0,20-19 3162,-34 56-1625,1-9-726,-1 0 1,2 1-1,1 13 1,-2-24-451,1 0-1,-1 0 1,1 1-1,-1-1 1,1 0-1,0 0 1,0 0-1,0 0 1,0 0-1,0 0 1,0 0-1,1 0 1,-1 0-1,1-1 1,-1 1-1,1 0 1,0-1 0,-1 0-1,1 1 1,0-1-1,0 0 1,3 2-1,7-2-6977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0:58:10.3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97 109 13798,'0'0'1681,"-10"21"-1609,-1 0-71,-54 127-53,55-126-614,10-35-422,11-39 441,-5 30 624,1 1 0,0-1 0,2 1-1,1 0 1,1 1 0,14-21 0,-20 34 34,0 1-1,0-1 1,0 1-1,1 0 1,0 1 0,0-1-1,0 1 1,1 0 0,0 1-1,0-1 1,0 2 0,0-1-1,1 1 1,-1 0 0,1 0-1,0 1 1,0 0 0,0 0-1,0 1 1,11 0 0,-2 0-9,-13 1-10,0 0 1,0 0-1,0 0 0,0 0 1,0 0-1,0 1 0,0 0 0,7 2 1,-9-2 18,-1 0 0,0 0 0,1 1 1,-1-1-1,0 0 0,0 1 0,0-1 0,0 0 1,0 1-1,0-1 0,0 1 0,0 0 0,-1-1 1,1 1-1,-1 0 0,1-1 0,-1 1 1,0 0-1,1 0 0,-1-1 0,0 1 0,0 0 1,0 0-1,-1 2 0,1 0 28,-1 0-1,0 1 1,0-1 0,0 0-1,0 0 1,-1 0 0,0 0-1,0 0 1,0 0 0,0-1-1,0 1 1,-1 0 0,0-1-1,1 0 1,-1 0 0,-5 4-1,1 0-67,-1-1 0,0 0 0,-1 0 0,1-1 0,-1 0 0,-11 4 0,14-7-365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0:58:10.6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4914,'0'0'6587,"6"8"-5418,-3-4-1045,1 0-77,-1 1 1,0-1-1,0 0 1,-1 1-1,1 0 1,-1 0-1,0 0 1,0 0-1,-1 0 1,1 0-1,-1 0 1,0 6-1,0 4-45,-1-4-49,1-1-1,0 1 1,0 0-1,1-1 1,4 10 0,-6-19-22,0-1 1,0 0-1,0 0 1,0 1-1,0-1 1,0 0-1,0 0 1,0 1-1,0-1 1,0 0-1,0 0 1,1 0-1,-1 1 1,0-1-1,0 0 1,0 0-1,0 0 1,1 0-1,-1 1 1,0-1-1,0 0 1,0 0-1,1 0 1,-1 0-1,0 0 1,0 0-1,1 1 1,-1-1-1,0 0 1,0 0-1,0 0 1,1 0-1,-1 0 1,0 0-1,0 0 1,1 0-1,-1 0 1,7-8-583,3-15 958,-10 22-436,2-5 54,29-67 1403,-29 68-1146,1 0-1,-1 1 1,1-1 0,1 1-1,-1 0 1,0 0 0,1 0-1,0 0 1,0 0 0,0 1-1,0 0 1,8-4 0,-5 5-287,0 1 0,0-1 0,1 2 1,-1-1-1,0 1 0,1 0 1,11 2-1,-15 1-3035,-2 3-2004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0:58:10.9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0 162 9492,'0'0'5075,"6"51"-5027,-6-29-16,0-1 32,0-3-64,0-4-96,0-9-1265</inkml:trace>
  <inkml:trace contextRef="#ctx0" brushRef="#br0" timeOffset="1">97 27 12102,'8'-26'1648,"-6"26"-1648,1 0-256,3 9-2097,-4 3 464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0:58:11.3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 0 7732,'0'0'7315,"-32"45"-7315,30-22 0,2 1 0,0 0-48,7-3-64,14-6-368,8-8-929,7-4-864,-23-3-272,0 0-3826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0:20:33.2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39 345 4866,'0'0'4557,"0"0"-894,0 0-1459,0 0-844,0 0-370,-7 5-374,5-3-602,-1 1-1,1-1 0,-1 0 1,1 1-1,0 0 0,-1 0 1,2-1-1,-1 1 0,0 0 1,0 1-1,1-1 0,0 0 1,0 0-1,0 1 0,0-1 1,0 0-1,0 1 0,1-1 1,0 1-1,0 6 0,0-1 17,2 19-350,-2-27 286,1-1-1,-1 1 1,0 0 0,1-1 0,-1 1-1,1 0 1,-1-1 0,1 1 0,-1-1 0,1 1-1,0-1 1,-1 1 0,1-1 0,-1 0 0,1 1-1,0-1 1,-1 0 0,1 1 0,0-1-1,0 0 1,-1 0 0,1 1 0,0-1 0,0 0-1,-1 0 1,1 0 0,0 0 0,0 0 0,-1 0-1,1 0 1,0-1 0,0 1 0,0 0-1,2-1-110,-1 0 0,0 0-1,1 0 1,-1 0 0,0-1-1,0 1 1,0 0 0,0-1-1,0 0 1,-1 1 0,1-1-1,0 0 1,-1 0 0,1 0-1,-1 0 1,0 0 0,1 0-1,-1 0 1,1-3 0,17-50-2009,-16 44 1583,7-30-318,-1 0 0,-2 0 1,2-53-1,-6-55 6975,-4 149-1825,-4 8-3325,-1 29-782,1 1 0,1 0 0,4 73-1,0-57-87,2-27-236,1 0 0,1 0-1,2 0 1,0 0 0,13 31 0,-13-40-581,-3-7-3056,-2-7-2502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0:58:11.6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88 38 6227,'0'0'11941,"-61"-38"-11893,48 57-48,4 8 0,5 8 32,4 4-128,2-5 48,30-1 48,15-10-256,12-11 128,13-12-1056,-41 0-1089,-5-15-4675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0:58:13.0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65 43 208,'0'0'15741,"-13"0"-14994,-38-3-622,412 2 112,-217-12-2069,-125 5-2176,-14-4-3363,-5 7 3796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0:58:13.3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 8548,'0'0'7078,"3"-2"-6998,-2 2-76,0-1-1,0 1 1,0 0 0,0-1-1,0 1 1,0 0 0,0 0-1,0 0 1,0 0 0,0 0-1,0 0 1,0 0 0,-1 0-1,1 0 1,0 1 0,0-1 0,0 0-1,0 0 1,0 1 0,0-1-1,0 1 1,0-1 0,1 2-1,27 21 95,19 35 108,-43-50-172,0 0-1,0 1 1,-1 0-1,0 0 1,0 0-1,-1 0 1,0 1-1,-1-1 1,0 1-1,1 13 1,-3-16-13,0-1 1,0 0-1,0 1 0,-1-1 0,0 0 1,-1 1-1,1-1 0,-1 0 1,0 0-1,0 0 0,-1 0 1,0 0-1,0-1 0,0 1 0,-1-1 1,-6 8-1,-10 7-813,0-1-1,-37 26 1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0:58:15.1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9 144,'0'0'9773,"16"4"-9165,271 45 2913,60-47-2309,-321-2-1154,95-4 82,189 2 161,195 6 338,-282-6-497,-156-1 116,127-23-1,-123 13-127,107-4-1,259 26 235,-80 0-229,-151-9 57,586 6 1222,-594 8-1107,6 1-38,261 2-256,-45-15 451,-253-3-162,-9 14-207,1 0-8,-115-13 159,80 11 1,-124-11-299,1 0-1,-1 1 1,0-1-1,1 1 1,-1 0-1,0-1 1,0 1-1,1-1 1,-1 1-1,0-1 1,0 1-1,0 0 1,0-1-1,0 1 1,0-1-1,0 1 1,0 0-1,0-1 0,0 1 1,0-1-1,0 1 1,0 0-1,0-1 1,-1 1-1,1-1 1,0 1-1,-1-1 1,1 1-1,0-1 1,-1 1-1,1-1 1,0 1-1,-1-1 1,1 1-1,-1-1 1,1 1-1,-1-1 1,1 0-1,-1 1 1,1-1-1,-1 0 1,1 0-1,-2 1 1,-22 7-6695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0:58:16.4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18 109 32,'0'0'15028,"-4"-1"-14406,-9-5-311,20 2 7,34-2 45,161-3 213,171-15-103,354-34-180,-567 58-278,525 15 5,-438 6 21,131 10 22,97-14-92,-150-7-14,498-1 157,-189-5 612,-526 0-591,171 29 0,-273-32-233,-5-1-3,0 0 1,1 0 0,-1 0 0,0 0-1,1 1 1,-1-1 0,0 1 0,1-1 0,-1 1-1,0-1 1,0 1 0,0 0 0,1-1-1,-1 1 1,0 0 0,0 0 0,1 1 0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0:58:17.1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65 1441,'0'0'15975,"127"-53"-15751,-70 44-16,-2 6-160,-4 3 16,-7 0-64,-4 0-336,-8 0-1137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0:58:17.4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9332,'0'0'4146,"18"3"-3551,57 14-85,-72-17-497,0 2 1,0-1-1,-1 0 1,1 0-1,0 1 1,-1 0-1,1-1 1,-1 1-1,1 0 1,-1 0-1,0 0 1,0 1-1,0-1 1,0 0-1,0 1 1,-1-1-1,1 1 1,-1 0-1,0-1 1,1 1-1,-1 0 0,-1 0 1,2 3-1,-1 3 82,1 0 0,-2 0-1,1 1 1,-2-1-1,0 12 1,0-13 41,-2 7-161,-1 1-1,-1-1 1,0 0 0,-1-1 0,-1 1 0,0-1 0,-1 0-1,-12 16 1,1 1-1776,13-22-3257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0:58:28.3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1169,'0'0'13963,"3"2"-13856,49 46 1167,-3-2-890,2-3-1,78 53 1,-93-74-568,39 16 0,-73-37-577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0:58:28.6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35 175 7475,'0'0'10085,"-35"2"-10085,66-11 48,14-11 480,10-6-368,0-3 48,1 3 113,-9 2-257,-1 7-16,-3 4-48,-1 1-192,-34 12-1425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0:58:36.9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1601,'0'0'12790,"6"10"-12764,17 24 45,1-2 0,1-1 0,2-1 0,1-1 0,1-2 0,2-1 0,49 33 1,-40-38-759,-12-15-5371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0:20:33.5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0 224 11685,'0'0'195,"0"0"136,19-4 40,63-15 24,-77 18-379,-1 0-1,1 0 1,-1-1 0,0 1 0,0-1 0,0 0 0,0 0 0,0-1 0,0 1 0,0-1 0,-1 0 0,1 0 0,-1 0 0,0 0 0,0-1-1,0 1 1,-1-1 0,1 0 0,2-6 0,-2 2-30,-1-1-1,0 1 1,0-1-1,-1 1 1,0-1-1,-1 0 1,-1-12-1,1 7 18,0 12 33,0-1 0,-1 1-1,1 0 1,-1 0 0,0 0 0,0 0 0,0-1-1,0 1 1,0 0 0,0 0 0,0 1 0,-1-1-1,1 0 1,-1 0 0,1 1 0,-1-1 0,0 1-1,0-1 1,1 1 0,-1 0 0,0-1 0,0 1-1,0 0 1,-4-1 0,4 1 158,0 1-1,0-1 1,-1 1 0,1-1-1,0 1 1,0 0 0,0-1-1,0 1 1,0 0-1,0 1 1,-1-1 0,1 0-1,0 0 1,0 1 0,0 0-1,0-1 1,-3 2 0,4 0-144,0-1 0,0 0 1,0 0-1,0 0 0,1 1 1,-1-1-1,0 0 0,1 1 0,-1-1 1,1 1-1,-1-1 0,1 1 1,0-1-1,0 1 0,-1-1 1,1 1-1,0-1 0,0 1 0,0-1 1,1 1-1,0 2 0,-1 3 26,0 5-61,0-1 0,1 0-1,0 0 1,1 0 0,0 0 0,1 0 0,0-1 0,7 16 0,-8-21-52,1 0-1,0 0 0,0-1 0,1 1 1,0-1-1,-1 1 0,1-1 1,1 0-1,-1-1 0,0 1 0,1-1 1,0 0-1,0 0 0,0 0 0,0-1 1,0 1-1,10 2 0,9-3-2550,-4-3-2763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0:58:37.2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60 324 3570,'0'0'13126,"-59"3"-12806,82-20-112,11-12 288,13-5-176,10-7-112,10-4 145,7-2-289,9-3-128,-3 1-225,-55 35-5601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0:59:16.5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11205,'0'0'576,"118"138"-576,-5-25 577,37 22 175,25 9 176,7-4-399,-5-7-33,-16-7-480,-22-9 48,-21-10 48,-18-11-32,-14-16-80,-14-15-2065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0:59:16.9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150 1977 12630,'-119'41'1008,"88"-41"-15,31-5-49,12-57-111,62-47-289,49-64-96,63-45 160,55-38 17,44-26-529,15-4 256,-8 4-352,-13 33 0,-203 189-817,-23 24-5970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00:13.6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 0 176,'0'0'7449,"-6"16"-4413,4-12-3035,0 0-1,1 1 1,-1-1-1,1 1 1,-1-1 0,1 1-1,1 0 1,-1-1-1,1 1 1,0 0 0,0 0-1,0-1 1,1 1 0,-1 0-1,1 0 1,0-1-1,1 1 1,-1-1 0,1 1-1,0-1 1,0 0 0,0 0-1,0 1 1,1-2-1,0 1 1,0 0 0,0 0-1,0-1 1,6 6 0,90 84 669,4-4 1,3-4 0,4-5-1,159 87 1,-91-79-322,-152-77-654,0-2 1,2-1-1,-1-1 1,54 7-1,-78-14-1645,-11 0 213,-11 0-51,0-2-1,-24-4 1,-4-4-1123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00:13.9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249 566 576,'-102'14'9733,"24"-4"-8757,30 1-127,28-8 1119,20-1-799,47-2-1153,38-28 576,37-19 353,28-22-289,19-13-320,-2-5-240,-10 0-32,-10 10-32,-11 12-32,-16 9-2609,-99 49-4658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00:28.6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1377,'0'0'14102,"167"94"-13654,-80-56 33,6-2-385,-4-4 32,-3-5-112,-9-1 96,-4-6-48,-11-1-64,-11-3-577,-18 1-3168,-48-12-8661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00:28.9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1 664 14038,'0'0'1281,"110"-163"-641,13 62 97,33-13-465,36-4-208,11 5-64,-123 79-4466,-16 14-6307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00:45.8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58 1 4658,'0'0'8151,"-12"0"-7420,-25 0-137,29 0 48,33 0-310,185 10 868,3 0-3309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00:46.5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 5 7395,'0'0'7684,"-4"-1"-7340,-8-2-301,28 8-5,0 0-1,0 2 1,0 0 0,-1 0 0,0 1 0,0 1 0,-1 1 0,16 14-1,-23-19-10,0 2 1,-1-1-1,0 1 0,0-1 0,0 2 0,-1-1 0,-1 1 0,1-1 0,-1 1 0,0 1 0,-1-1 0,0 0 0,0 1 0,-1 0 0,0-1 0,0 1 0,0 15 0,-2-21 10,-1-1 0,1 1 0,-1 0 0,0-1 0,1 1 0,-2 0 0,1-1 0,0 1 0,0-1 1,-1 0-1,1 1 0,-1-1 0,0 0 0,1 0 0,-1 0 0,-4 3 0,-39 29 260,29-24-176,-16 10 113,0-1 0,-59 25 0,86-42-229,2 4-615,2-2-2021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00:53.4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0 110 8452,'0'0'424,"17"1"-344,37 1 445,0-2-1,100-14 1,29-22 591,2 8 0,199-5 0,-319 31-1057,361 3 179,-339 3-192,-1 5 0,160 36 0,-212-35-1097,66 27 0,-94-33-2804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0:20:34.0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14 402 14567,'0'0'1088,"0"0"-912,18-17-245,-1 3 76,8-9 64,0-2 1,42-51-1,-51 55 10,-1-1-1,16-31 1,-27 45-105,-1 0 0,1 0 0,-2 0 0,1 0 0,-1 0 0,0-1 0,-1 1 0,0-1 1,0 0-1,-1 1 0,-1-12 0,1 18 40,-1 0 0,0 0-1,1 0 1,-1 0 0,0 0 0,0 0-1,0 1 1,-1-1 0,1 0 0,0 1 0,-1-1-1,1 0 1,-1 1 0,1 0 0,-1-1-1,0 1 1,1 0 0,-1 0 0,0 0 0,0 0-1,0 0 1,0 0 0,0 1 0,0-1 0,0 1-1,0-1 1,-2 1 0,-2-1 162,1 0 1,-1 1-1,0-1 0,1 1 0,-1 0 1,1 1-1,-1-1 0,1 1 1,-10 3-1,9-1-108,1 0 1,-1 1-1,1-1 1,-1 1-1,1 1 0,1-1 1,-1 1-1,0 0 0,1 0 1,0 0-1,0 0 1,1 1-1,-1-1 0,-2 8 1,-5 10-7,1 0 0,-9 34 1,11-28-20,1 1 0,1 0 1,2 1-1,1-1 0,2 0 1,0 1-1,6 40 0,-4-64-40,0 0-1,0-1 1,1 1-1,0 0 1,0 0-1,0-1 0,1 0 1,0 1-1,0-1 1,1 0-1,0 0 1,0-1-1,0 1 1,1-1-1,0 0 0,0 0 1,0-1-1,11 8 1,-6-6-202,0-1 0,1 0-1,-1-1 1,1 0 0,0 0 0,1-1 0,-1-1 0,0 0 0,1-1 0,17 1 0,-9-1-1833,1-1 1,-1-1-1,37-6 0,-55 7 1560,0-1 0,-1 0-1,1 0 1,0 1 0,-1-1-1,1 0 1,0 0-1,-1-1 1,0 1 0,1 0-1,-1 0 1,3-3 0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01:28.0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67 73 32,'0'0'5515,"2"-8"-3867,-2 7-1559,7-32 686,-5 3 7485,-2 40-8065,-11 167-12,0-9-158,10 231-910,2-398 689,-1-1 0,0 1 0,0 0 1,0 0-1,0-1 0,0 1 1,-1 0-1,1-1 0,0 1 1,0 0-1,0-1 0,-1 1 1,1 0-1,0-1 0,-1 1 0,1 0 1,0-1-1,-1 1 0,1-1 1,-1 1-1,1-1 0,-1 1 1,1-1-1,-1 1 0,1-1 0,-1 1 1,0-1-1,1 0 0,-1 1 1,1-1-1,-1 0 0,0 0 1,0 1-1,1-1 0,-1 0 1,0 0-1,1 0 0,-1 0 0,0 0 1,0 0-1,1 0 0,-1 0 1,0 0-1,0 0 0,-1-1-51,1 1 0,-1 0 0,0-1 0,1 1-1,-1-1 1,1 0 0,0 0 0,-1 1 0,1-1 0,0 0 0,-1 0-1,1 0 1,0 0 0,0 0 0,0 0 0,0-1 0,0 1 0,-1-2-1,-4-14-1056,3 5 274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01:31.0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15 368,'0'0'5475,"-3"-1"-4528,3 1-944,-1 0-1,1 0 1,0 0 0,-1 0 0,1 0-1,0 0 1,-1 0 0,1 0 0,0 0-1,0 0 1,-1 0 0,1 0 0,0 1 0,-1-1-1,1 0 1,0 0 0,-1 0 0,1 0-1,0 0 1,0 1 0,-1-1 0,1 0 0,0 0-1,0 0 1,-1 1 0,1-1 0,0 0-1,0 0 1,0 1 0,0-1 0,-1 0-1,1 1 1,0-1 0,0 0 0,0 0 0,0 1-1,0 0 1,3 17 215,24 35 434,-7-14-16,-12-18-159,19 45 177,-25-61-625,1 1 1,1-2-1,-1 1 0,0 0 1,1-1-1,0 1 1,0-1-1,1 0 0,8 6 1,-11-9-11,0 0-1,0 0 1,1 0 0,-1 0-1,0 0 1,0-1 0,1 1 0,-1-1-1,0 0 1,0 0 0,1 1 0,-1-1-1,0-1 1,1 1 0,-1 0 0,0-1-1,1 1 1,-1-1 0,0 1-1,0-1 1,0 0 0,0 0 0,1 0-1,-1 0 1,-1-1 0,1 1 0,3-3-1,5-5 101,-1 0-1,0 0 1,14-20-1,-11 14 103,121-145 3503,-130 152-1597,-3 7-1949,0 0 0,0 1-1,0-1 1,0 0 0,0 1 0,0-1-1,0 1 1,1-1 0,-1 0 0,0 1-1,0-1 1,1 1 0,-1-1 0,0 1-1,1-1 1,-1 1 0,0-1 0,1 1-1,-1-1 1,1 1 0,-1 0 0,1-1-1,-1 1 1,1 0 0,-1-1 0,2 1-1,7-3-884,12-3-2558,-20 6 3147,-1 0-1,1 0 1,-1 0 0,0 0-1,1 0 1,-1 0 0,1 0 0,-1 0-1,1 1 1,-1-1 0,1 0-1,-1 0 1,0 0 0,1 1 0,-1-1-1,0 0 1,1 0 0,-1 1 0,1-1-1,-1 0 1,0 1 0,0-1-1,1 0 1,-1 1 0,0-1 0,0 0-1,1 1 1,-1-1 0,0 1-1,0-1 1,0 1 0,0-1 0,0 0-1,1 1 1,-1-1 0,0 1 0,0-1-1,0 1 1,0-1 0,0 1-1,-1 0 1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0:39:13.4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218 5 10853,'0'0'2476,"0"0"-918,0 0-531,0 0-355,0 0-266,-6 0-147,-5 1 117,-1-1 1,1 0 0,0-1-1,-16-2 1,22 2-340,1 1-1,-1 0 1,0 0-1,1 0 1,-1 0-1,1 1 1,-1 0-1,1 0 1,-1 0-1,1 1 1,0-1 0,-1 1-1,1 0 1,0 0-1,0 1 1,0-1-1,0 1 1,1 0-1,-1 0 1,1 0-1,0 0 1,-5 7-1,7-10-39,1 0-1,-1 1 1,1-1 0,-1 1-1,1-1 1,-1 0-1,1 1 1,0-1-1,-1 1 1,1-1-1,0 1 1,-1-1-1,1 1 1,0-1-1,0 1 1,-1 0-1,1-1 1,0 1-1,0-1 1,0 1-1,0 0 1,0-1-1,0 1 1,0-1-1,0 1 1,0 0-1,0-1 1,0 1-1,0-1 1,0 1-1,0 0 1,1-1-1,-1 1 1,0-1-1,0 1 1,1-1-1,-1 1 1,0-1-1,1 1 1,-1-1-1,1 1 1,-1-1-1,0 1 1,1-1-1,-1 0 1,1 1-1,-1-1 1,1 0-1,0 1 1,-1-1-1,1 0 1,-1 0-1,1 1 1,-1-1-1,2 0 1,35 6-138,-21-5-231,0-2 0,0 0 0,1-1 0,-1 0-1,26-8 1,-41 9 352,0 0-1,0 1 1,0-1 0,1 1-1,-1 0 1,0-1-1,0 1 1,0 0-1,0 0 1,1-1 0,-1 1-1,0 0 1,0 0-1,1 1 1,-1-1-1,0 0 1,0 0 0,0 1-1,1-1 1,-1 0-1,0 1 1,0-1-1,0 1 1,0-1 0,0 1-1,0 0 1,0 0-1,0-1 1,0 1-1,0 0 1,0 0 0,1 2-1,-1 1 19,1 0-1,-1 1 0,0-1 0,-1 1 1,1-1-1,-1 1 0,0 7 1,0 2-10,3 34 41,-3 0-1,-1-1 0,-3 1 0,-13 66 1,5-62-231,-2 0 0,-3-1-1,-38 79 1,53-125 141,-1 0-1,-1-1 1,1 1-1,-1-1 1,0 0-1,0 1 1,0-2-1,0 1 0,-8 5 1,11-8 92,-1 0 0,1-1 0,-1 1 0,0 0 1,1 0-1,-1-1 0,0 1 0,0-1 0,1 1 0,-1-1 0,0 0 0,0 0 1,0 1-1,0-2 0,1 1 0,-1 0 0,0 0 0,0 0 0,0-1 0,1 1 1,-1-1-1,0 1 0,1-1 0,-1 0 0,0 0 0,1 0 0,-1 0 0,1 0 1,-1 0-1,1 0 0,0 0 0,-1-1 0,-1-2 0,-1-1 10,1-1 0,0 1 1,0-1-1,0 0 0,0 0 0,1-1 0,0 1 0,1 0 0,-1-1 0,1 1 0,0-11 0,0-12-35,2-35 0,-1 62-1,2-11-65,0 0 0,0 1 0,2 0 0,-1-1 0,2 1 0,-1 0 0,2 1 0,-1-1 0,2 1 0,-1 1 0,2-1 0,9-11 0,-9 12-1501,1 1 1,1 0-1,18-15 1,-11 12-3872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0:40:21.5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13 2929,'0'0'1740,"0"0"-550,0 0-163,0 0 56,0 0-256,0 0-184,0 0-117,0 0-97,0 0-181,0 0-66,0 0-9,0 0 203,0 0 190,0 0 197,0 0-6,0 0-66,0 0 30,0 0-97,0 0-229,0 0-128,0 0-32,0 0-118,0 0-10,0 0 13,0 0 61,0 0 121,0 0 39,0 0 121,0 0-9,0 0-117,0 0-26,0 0-38,0 0-37,0 0-25,0 0-95,0 0-3,0 0-29,0 0-32,0 0-17,0 0 9,0 0 32,38 0 167,190 10 1207,-59-22-1453,-126 8-11,89-3 60,254 21 0,-372-13-41,430 5 8,-268-7 13,-20 1 197,-156 0-212,0 0-7,0 0 24,0 0-25,0 0 14,0 0-5,0 0 45,0 0-56,0 0 21,0 0 9,0 0-12,0 0 1,0 0 21,0 0 32,0 0-32,0 0 19,0 0-30,0 0-10,0 0-30,0 0 35,0 0 21,0 0-7,0 0-43,0 0-6,0 0 27,0 0 16,0 0-37,0 0-6,0 0 24,0 0 14,0 0-14,0 0-23,0 0 2,0 0 24,0 0-27,0 0-16,0 0 9,0 0 2,0 0-3,0 0-11,0 0 1,0 0-80,0 0-473,0 0-730,0-1-2037,0 0-4812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0:39:05.2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38 423 352,'0'0'619,"0"0"-272,0 0 53,0 0 454,0 0 1827,0 0 4722,0 0-4825,-6 14-2410,-11 41-299,17-55 125,0 1 1,0 0-1,0-1 0,0 1 0,0 0 1,0-1-1,0 1 0,1-1 1,-1 1-1,0 0 0,0-1 0,1 1 1,-1-1-1,1 1 0,-1-1 1,0 1-1,1-1 0,-1 1 1,1-1-1,-1 1 0,1-1 0,-1 1 1,1-1-1,0 0 0,-1 1 1,1-1-1,-1 0 0,1 0 0,0 1 1,-1-1-1,1 0 0,0 0 1,-1 0-1,1 0 0,0 0 0,-1 0 1,1 0-1,0 0 0,-1 0 1,1 0-1,0-1 0,31-4-7,-20 1 48,0-2 0,0 0 0,0 0 1,-1-1-1,0 0 0,0-1 0,0 0 1,-1-1-1,-1 0 0,16-18 0,-7 4-143,-1 0 0,0-1 0,23-49-1,-30 52-146,-1 0 0,-1 0 0,-2 0 0,0-1 1,-1 0-1,0 0 0,-2 0 0,0-29 0,-3 49 300,0 0 0,0 1 1,-1-1-1,1 0 0,0 1 0,-1-1 0,0 1 1,1-1-1,-1 1 0,0-1 0,1 1 1,-1-1-1,0 1 0,0 0 0,0-1 1,0 1-1,-1 0 0,1 0 0,0 0 1,0 0-1,-1 0 0,1 0 0,-1 0 1,1 0-1,-1 1 0,1-1 0,-1 0 0,1 1 1,-1-1-1,0 1 0,1 0 0,-1 0 1,1-1-1,-1 1 0,-2 0 0,0 0 58,1 0-1,0 0 1,0 1-1,0-1 0,0 0 1,0 1-1,0 0 0,0 0 1,0 0-1,1 0 1,-1 0-1,0 1 0,0-1 1,1 1-1,-1 0 1,1-1-1,-1 1 0,1 0 1,-4 4-1,-1 9-65,0-1 0,0 1 0,2 0 0,0 0 0,0 1 0,2 0 0,0 0 0,-2 23 0,2-15 1,-25 417 113,18-187-537,9-232 141,-5 49-1410,5-66 1506,0 0 0,0 0-1,-1 0 1,1 0 0,-1 0-1,0-1 1,-1 1-1,1-1 1,-1 1 0,-5 7-1,6-11 198,1 0 0,-1 1 0,0-1 0,1 0 0,-1 0 0,0 0 0,0 0 0,0 0 0,0 0 0,0 0 0,0-1 0,0 1 0,0-1-1,0 1 1,0-1 0,0 0 0,0 0 0,0 0 0,0 0 0,0 0 0,0 0 0,-1-1 0,1 1 0,0-1 0,0 1 0,-3-3 0,1 2 48,1-1 1,-1 0-1,1 0 1,0 0 0,0 0-1,0-1 1,0 1-1,0-1 1,0 0 0,1 1-1,-1-1 1,1-1-1,-2-2 1,-1-5-57,0 1 1,2-1 0,-1 1-1,1-1 1,1 0 0,0-1-1,0 1 1,1 0 0,1 0-1,0-1 1,0 1-1,1 0 1,3-13 0,-1 11-3,0 0 0,1-1 1,0 2-1,1-1 0,0 0 0,1 1 1,1 0-1,0 1 0,0-1 0,15-15 1,-8 13-439,0 1 0,2 0 1,0 1-1,0 1 1,1 1-1,0 0 1,1 1-1,0 0 0,1 2 1,-1 0-1,1 1 1,21-3-1,-16 7-4399,-9 2-1599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0:39:06.5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0 451 12822,'0'0'1128,"0"0"-938,0 0-297,15 0-53,-7 1 138,2 0 8,0-1 0,0 1 1,0-2-1,0 1 0,0-1 1,0-1-1,0 0 0,0 0 1,0-1-1,-1-1 0,1 1 1,9-6-1,17-20-850,-34 27 855,0 1 0,-1-1-1,1 0 1,0 0-1,-1 0 1,0 0 0,1-1-1,-1 1 1,0 0-1,0 0 1,0-1 0,0 1-1,-1-1 1,1 1 0,0-5-1,-2 6 135,0 0 0,1 1 0,-1-1 1,0 1-1,0-1 0,0 1 0,0-1 0,0 1 0,0-1 0,0 1 0,0 0 0,0 0 1,0-1-1,0 1 0,0 0 0,0 0 0,0 0 0,0 0 0,0 0 0,0 0 0,0 1 1,-2-1-1,0 0 156,-6 0-56,1 0 1,-1 1-1,1-1 0,0 2 0,0-1 1,-1 1-1,1 0 0,-10 5 1,15-5-199,0-1 1,0 1-1,0 0 0,1 0 1,-1 0-1,1 0 1,0 1-1,-1-1 0,1 1 1,0-1-1,0 1 1,1 0-1,-1 0 1,1 0-1,-1 0 0,1 0 1,0 0-1,0 0 1,0 0-1,1 1 0,-1-1 1,1 0-1,-1 1 1,1 4-1,0-3-35,-1 1 0,1-1 0,0 1 0,1-1 0,-1 1 0,1 0 0,0-1 0,1 0 0,-1 1 0,1-1 0,0 0 0,0 0 0,1 0 0,0 0 0,-1 0 0,2 0 0,-1-1 0,0 0 0,1 1 0,0-1 0,0 0 0,0-1 0,0 1 0,1-1 0,7 4 0,1 1-381,0 0-1,1-1 1,0-1-1,0-1 0,1 0 1,0 0-1,0-2 1,0 0-1,0 0 1,0-2-1,0 1 1,1-2-1,-1 0 1,24-4-1,-33 3 123,1-1 0,-1 1-1,1-1 1,-1 0-1,1-1 1,-1 0 0,0 0-1,0 0 1,0-1-1,-1 1 1,10-9 0,-12 9 291,1-1 1,-1 1-1,0-1 1,0 0-1,0 1 1,0-1 0,-1-1-1,1 1 1,-1 0-1,0 0 1,-1-1-1,1 1 1,-1-1 0,0 0-1,0 1 1,0-1-1,0-5 1,-1 9 131,-1 0 0,1 1 0,0-1 1,-1 0-1,1 1 0,0-1 0,-1 0 1,1 1-1,-1-1 0,1 1 0,-1-1 1,0 1-1,1-1 0,-1 1 0,0-1 1,1 1-1,-1 0 0,0-1 0,1 1 0,-1 0 1,0 0-1,1-1 0,-1 1 0,0 0 1,0 0-1,1 0 0,-1 0 0,0 0 1,0 0-1,-1 0 0,-31 1 856,24-1-494,6 0-446,0 0 0,0 1 0,-1-1 0,1 1 0,0 0 0,0-1 0,0 1 0,0 1 0,-4 1 0,6-2-73,0-1 0,1 0 0,-1 1 0,0 0 0,1-1 0,-1 1 0,0-1 0,1 1-1,-1 0 1,1-1 0,-1 1 0,1 0 0,-1 0 0,1-1 0,-1 1 0,1 0 0,0 0 0,-1 0 0,1 0-1,0-1 1,0 1 0,0 0 0,0 0 0,0 0 0,0 0 0,0 0 0,0 0 0,0-1 0,0 1-1,0 0 1,1 0 0,-1 0 0,0 0 0,0-1 0,1 1 0,-1 0 0,1 0 0,-1 0 0,1-1-1,0 2 1,0-1-93,1 0-1,0 0 1,0 0 0,-1-1-1,1 1 1,0 0-1,0-1 1,0 0-1,0 1 1,0-1-1,0 0 1,-1 0 0,1 0-1,0 0 1,2 0-1,31-4-1624,-31 1 1636,1 0 1,-1 0 0,0 0-1,0-1 1,-1 1-1,1-1 1,-1 0 0,1 0-1,3-6 1,-7 10 81,1-1 217,-1 1 603,0 0 40,0 0-344,2 2-468,1 0-1,-1 0 1,0 1-1,0-1 0,0 0 1,0 1-1,0 0 1,1 3-1,4 5-29,-2-6-9,-1-1-1,1 1 1,0-1-1,0 0 1,1 0 0,-1 0-1,1-1 1,0 0-1,0 0 1,10 3-1,-12-5-50,0 0 0,0 0 0,0 0 0,0 0 0,0-1 0,1 0 0,-1 1 0,0-2 0,0 1 0,0 0 0,1-1 0,-1 0 0,0 0 0,0 0 0,0 0 0,0-1 0,0 0 0,3-2 0,0-1-156,-1 0 0,0-1 0,0 1 0,-1-2 0,0 1 0,0 0 0,0-1 0,-1 0 0,0 0 0,0 0 0,0-1 0,4-14 0,-1-2-18,-1 0-1,0-1 1,1-25-1,0-228 1313,-7 213 3634,-2 226-4426,11 299-1230,-6-399-1566,-2-24-1938,-1-36 4216,0-1-1,0 1 0,0 0 1,0 0-1,0-1 0,0 1 1,0 0-1,0-1 0,0 1 1,0 0-1,0-1 0,-1 1 1,1 0-1,0-1 0,-1 1 1,1-1-1,0 1 0,-1 0 1,1-1-1,-1 1 0,1-1 1,-1 1-1,0 0 0,-13-3-635,-16-19 2215,-10-19 2471,1-2-1,-62-88 1,100 130-3801,1-1-1,-1 1 1,0-1 0,1 0-1,-1 1 1,0-1 0,1 0-1,-1 0 1,1 1 0,-1-1-1,1 0 1,0 0 0,-1 0-1,1 0 1,0 1 0,0-1-1,-1 0 1,1 0 0,0 0-1,0 0 1,0 0 0,0 0-1,0 0 1,0 0 0,0 0 0,0 0-1,1 1 1,-1-1 0,0 0-1,1 0 1,0-1 0,1 0-53,0 1 1,1 0-1,-1 0 1,0 0-1,1 1 1,-1-1 0,1 0-1,-1 1 1,5-1-1,0 0 44,73-13-26,-7 1-465,-1 3 0,75 0 1,-147 22 603,0 138 484,0-149-638,0 0 0,0 0 1,0 0-1,0-1 0,0 1 0,0 0 0,0 0 0,0 0 0,0-1 1,0 1-1,1 0 0,-1 0 0,0-1 0,0 1 0,1 0 1,-1-1-1,1 1 0,-1 0 0,0-1 0,1 1 0,0 0 1,-1-1-1,1 1 0,-1-1 0,1 1 0,-1-1 0,1 1 1,0-1-1,0 0 0,-1 1 0,1-1 0,0 0 0,-1 1 1,1-1-1,0 0 0,0 0 0,0 0 0,-1 0 0,1 0 1,1 0-1,0 0-102,-1 0 0,1-1 0,0 1 1,-1-1-1,1 1 0,0-1 0,-1 1 1,1-1-1,-1 0 0,0 0 0,1 0 1,-1 0-1,1 0 0,-1 0 0,0 0 1,0-1-1,0 1 0,1-2 0,3-5-176,-1-1-1,0 1 1,0-1-1,4-18 0,6-16 16,-11 39 319,-3 3 232,14 41 632,-11-29-884,0-1-1,1 0 1,0 0 0,9 17 0,7-6-3334,-14-19-610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0:39:06.8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36 8404,'0'0'2121,"0"0"-630,0 0-290,0 0-318,0 0-446,0 0-333,3 7-50,10 45 121,-10-37-196,0 0 1,1-1-1,0 1 0,9 16 1,-8-52-1469,-4 12 1492,11-61-47,-10 63 198,0 0 1,0 0-1,1 0 0,0 0 0,0 1 0,0-1 0,7-9 1,-8 14-137,0 0 0,-1 1 1,1-1-1,0 1 1,0-1-1,0 1 1,1 0-1,-1-1 0,0 1 1,0 0-1,1 0 1,-1 1-1,1-1 0,-1 1 1,4-1-1,13-1-3143,-13 2-1856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0:39:07.1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1 154 11301,'0'0'761,"0"0"-719,20 0-122,65-2-32,-81 2 82,0-1 0,0 1 0,0-1 0,-1 0 0,1 0 0,-1-1 0,1 1 0,-1-1 0,1 1 0,-1-1 0,0 0 0,1 0 0,-1-1 0,0 1 0,-1 0 0,1-1 0,0 0 0,-1 0 0,0 0 0,1 0 0,-1 0 0,2-5 0,-1 1 11,0-1 0,-1 1 0,0-1 0,0 1-1,-1-1 1,0 0 0,-1 1 0,0-10 0,0 16 63,0 0 0,0 0 0,0 1-1,0-1 1,0 0 0,-1 0 0,1 0-1,0 0 1,0 0 0,-1 1-1,1-1 1,-1 0 0,1 0 0,-1 1-1,1-1 1,-1 0 0,0 1 0,1-1-1,-1 0 1,0 1 0,1-1 0,-1 1-1,0-1 1,-1 0 0,-26-5 1473,18 5-1116,0 2 0,1-1 0,-1 1 0,-11 3 0,16-2-354,0-1-1,1 1 1,-1 1 0,1-1-1,-1 1 1,1-1 0,0 1-1,0 0 1,0 1 0,1-1-1,-1 1 1,1-1 0,0 1-1,0 0 1,0 0 0,0 1-1,1-1 1,-1 1 0,1-1-1,0 1 1,1 0 0,-1-1-1,0 8 1,1-8-44,0 0 0,0 1 0,1-1 0,-1 0 0,1 0 0,0 1 0,1-1 0,-1 0 0,1 1 0,0-1 0,0 0 0,0 0 0,0 0 0,1 0 0,0 0-1,0 0 1,0 0 0,0 0 0,0-1 0,1 1 0,0-1 0,0 0 0,0 0 0,0 0 0,0 0 0,0 0 0,6 3 0,0-1-177,-1-1 1,1-1-1,0 1 1,0-1-1,0-1 0,1 0 1,-1 0-1,1-1 0,-1 0 1,1 0-1,-1-1 1,15-2-1,-1-2-5058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0:39:07.9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35 126 10677,'0'0'2460,"0"0"-1545,0 0-830,0 0-178,0 0-33,10-2 84,-3 0 50,1 0 0,-1-1 0,1 0 0,-1 0 0,0 0 0,0-1 0,9-6 0,-13 7-6,0 1-1,0-1 1,0 0 0,0 1-1,-1-1 1,1-1 0,-1 1 0,0 0-1,0 0 1,0-1 0,0 1 0,0-1-1,-1 0 1,0 0 0,0 1-1,0-1 1,0 0 0,0 0 0,-1-7-1,0 10 12,0 0-1,0 1 1,0-1 0,0 0-1,0 1 1,-1-1-1,1 1 1,0-1-1,0 0 1,-1 1-1,1-1 1,0 1-1,-1-1 1,1 1-1,-1-1 1,1 1-1,-1-1 1,1 1 0,-1 0-1,1-1 1,-1 1-1,1 0 1,-1-1-1,0 1 1,0-1-1,-24-4 595,18 5-380,0 0 0,0 0 0,0 1 0,0 0 0,-10 2 0,14-1-175,-1-1-1,1 1 1,0 1 0,-1-1 0,1 0-1,0 1 1,0 0 0,0-1 0,1 1-1,-1 0 1,1 1 0,-1-1 0,1 0 0,0 1-1,0-1 1,1 1 0,-1 0 0,1-1-1,0 1 1,0 0 0,-1 5 0,-1 8-15,0-1 0,1 1 1,1 26-1,0-34-30,1 0-1,1 0 0,-1-1 1,1 1-1,1 0 0,0-1 1,0 1-1,6 12 0,-6-17-22,0-1 0,0 1 0,1-1 0,0 0 1,-1 0-1,1 0 0,0-1 0,0 1 0,0-1 0,1 1 0,-1-1 0,1 0 0,-1 0 0,1-1 0,0 1 0,-1-1 1,1 1-1,0-1 0,0-1 0,0 1 0,5 0 0,-2 0-251,-1-1 0,0 0 0,0 0 0,1 0 1,-1-1-1,0 0 0,0 0 0,0-1 0,0 1 0,0-1 0,0-1 1,0 1-1,-1-1 0,11-6 0,-9 3-454,0 1 1,0-1 0,0 0-1,-1-1 1,0 1-1,0-1 1,-1 0-1,0-1 1,8-15-1,-3 3-2598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0:39:08.2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61 448,'0'0'3362,"0"0"266,0 0-555,0 0-226,0 0-1134,5-10-635,12-30-347,-12 30-128,-5 10-190,0 0-269,0 0-21,1 12-123,48 193 256,-48-199-362,1 1-1,0-1 1,0 0-1,0 1 1,1-1-1,0-1 1,1 1-1,-1 0 1,1-1-1,0 1 0,0-1 1,6 5-1,-9-10 74,0 0 0,0-1-1,-1 1 1,1 0 0,0-1-1,-1 1 1,1-1-1,0 1 1,-1-1 0,1 1-1,0-1 1,-1 0 0,1 1-1,-1-1 1,1 0-1,-1 1 1,0-1 0,1 0-1,-1 1 1,0-1 0,1 0-1,-1 0 1,0 0-1,0 1 1,0-1 0,0 0-1,0-1 1,2-1-54,1-7 58,3-6 38,0 1 0,2-1-1,11-19 1,-17 32-14,0-1 0,1 1 0,-1 0 0,0 0 0,1 0 0,0 1 1,0-1-1,0 1 0,0-1 0,0 1 0,0 0 0,1 0 0,-1 1 0,1-1 0,-1 1 1,1-1-1,-1 1 0,1 0 0,0 0 0,0 1 0,4-1 0,-4 1-3,1 0 1,0 0-1,-1 0 0,1 1 0,0 0 0,-1-1 1,9 4-1,-11-2 10,1 0 0,0-1 0,0 1 0,-1 1 0,0-1 0,1 0 0,-1 1 1,0-1-1,0 1 0,0-1 0,3 7 0,32 54-728,-21-36-3609,-12-21-219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0:20:34.4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183 8 6787,'0'0'2777,"0"0"-223,0 0-415,0 0-578,0 0-337,-10-1-218,-30-4-221,38 4-758,1 1 1,-1 0 0,1 0 0,0 0-1,-1 0 1,1 0 0,-1 0-1,1 0 1,-1 0 0,1 0 0,0 1-1,-1-1 1,1 1 0,0-1-1,-1 1 1,1-1 0,0 1 0,-1 0-1,1 0 1,0-1 0,0 1 0,0 0-1,0 0 1,0 0 0,0 0-1,0 1 1,0-1 0,0 0 0,1 0-1,-1 0 1,0 1 0,1-1 0,-1 0-1,1 1 1,-1-1 0,1 0-1,0 1 1,0-1 0,-1 1 0,1-1-1,0 1 1,0-1 0,0 0-1,1 4 1,0 1-57,0 1 0,0-1 1,1 0-1,0 0 0,0 1 0,0-1 0,6 8 0,-5-8 25,1 1 0,-1 0 0,0-1 1,0 1-1,-1 0 0,0 1 0,0-1 0,0 0 0,-1 1 0,0 8 0,-1-12 10,0 0 0,-1 1-1,1-1 1,-1 0 0,0 0-1,0 0 1,0 1-1,-1-1 1,0 0 0,0 0-1,0-1 1,0 1-1,0 0 1,-1-1 0,1 1-1,-1-1 1,0 0 0,-5 4-1,3-2-22,0 0-1,-1 0 1,0-1-1,0 0 1,0 0-1,0 0 1,0-1 0,-1 0-1,1 0 1,-1-1-1,0 0 1,-12 3-1,16-7-2444,-2-7-4069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0:37:01.8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102 1 14727,'0'0'784,"0"0"-864,5 32-213,-2-15 291,45 312 433,-4 374 395,-46 11-457,-41-135-218,-34-5-35,31-243 2,28-187-92,3 174 1,17-253-286,-2-63 181,0 0-1,1 1 1,-1-1 0,1 0-1,0 0 1,0 0-1,-1 0 1,1-1 0,0 1-1,3 3 1,3-3-1007,1-15-863,-1-42-2838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0:37:02.7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1 222 14519,'0'0'1064,"0"0"-474,0 0-379,0 0-217,17-4-18,615-68 401,-401 52-330,1032-73 1551,1191 60-117,-1243 101-1233,-807-12-240,-403-55-1,1-1 6,0 0 1,1 1-1,-1-1 0,0 1 0,1-1 0,-1 1 1,0 0-1,0 0 0,0 0 0,0 0 1,0 0-1,0 1 0,0-1 0,2 2 1,-4-2 119,0-1 59,0 20 315,-3 30-467,-2 1-1,-19 76 1,4-26 28,-89 489-85,2-18 93,32 4-95,36 65 9,-19 201 44,49-766-45,-51 381 54,57-440-47,2-2-12,-2 0 0,0 0-1,-1 0 1,0-1 0,-12 26-1,15-38-25,0 0 0,-1 1-1,1-1 1,-1 0 0,0 0 0,0 0-1,1-1 1,-1 1 0,0 0-1,-1-1 1,1 1 0,0-1-1,0 1 1,-1-1 0,1 0-1,0 0 1,-1 0 0,1-1-1,-5 2 1,-21-5-2192,-2-13-3847,-14-22-6042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0:37:04.0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81 112,'0'0'10439,"0"0"-8149,0 0-2354,0 0 117,13 0 379,62 0 1090,476 10 2367,236-24-2625,-781 13-1261,328-9 322,223-22 131,-333 11-309,261 9 0,116 20 226,122-11 68,-38 0-60,-662 4-331,0 1-1,0 1 1,-1 1-1,32 11 1,85 36 46,12 5-69,-90-44-423,-58-11 47,1-1-1,-1 0 0,1 0 1,-1 0-1,1 0 0,0-1 0,-1 1 1,6-3-1,-9 3-48,1-1-1,0 1 1,-1-1-1,1 1 1,-1-1-1,1 1 1,-1-1-1,1 0 1,-1 1-1,0-1 1,1 0-1,-1 1 1,0-1-1,1 0 1,-1 1 0,0-1-1,0 0 1,0 0-1,0 1 1,0-1-1,0 0 1,0 0-1,0 1 1,0-1-1,0 0 1,0 0-1,0 0 1,-2-14-6234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0:37:04.8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0 331 10741,'23'3'-168,"28"5"187,1-2 1,64-2 0,340-52 161,-281 24-176,1465-166 1060,2 101 1317,-1509 88-2333,303 7 116,-320 5-93,-97-6-137,-16-1-481,-3-4 546,0 7-3135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0:37:05.3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12 1841,'32'-2'3527,"419"-8"-2063,836 22 3531,1297-22-1207,-2490 10-3763,857 0 150,-920 0-281,152 8 165,-156-5-733,-2 1 1,1 2-1,0 0 1,41 17-1,-34-5-2437,-32-18 3044,-1 0 0,0 0 0,0 1 0,1-1 0,-1 0 0,0 0 0,0 1-1,0-1 1,0 0 0,1 0 0,-1 1 0,0-1 0,0 0 0,0 0 0,0 1 0,0-1 0,0 0 0,0 1 0,0-1 0,0 0 0,0 1 0,0-1 0,0 0 0,0 0 0,0 1 0,0-1 0,0 0 0,0 1 0,0-1 0,0 0 0,0 0 0,0 1 0,-1-1 0,-16 9-3171,-39 1 138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0:37:05.8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1537,'29'8'2403,"33"7"-1291,1-2 0,87 6-1,892 0 4755,-617-17-4216,1837 35 1405,-759 87-2983,-1277-93-1450,-90-9-4560,-121-20-998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0:37:07.0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220 0 6883,'-1'25'27,"-25"381"229,-52 613 2396,26-368-1886,27-362-438,-9 144 601,31-2-391,4-406-799,2 1 0,1-1-1,0-1 1,13 37 0,-15-54 99,1 0 0,-1 0 1,1 0-1,1 0 0,-1 0 0,1-1 0,1 1 0,-1-1 1,1 0-1,0-1 0,0 1 0,1-1 0,-1 0 0,1 0 1,0-1-1,1 1 0,-1-1 0,8 3 0,-14-7 54,1 0-1,-1 1 1,1-1-1,0 0 1,-1 0-1,1 0 1,-1 0-1,1 1 1,-1-1-1,1 0 1,0 0-1,-1 0 1,1 0-1,-1 0 1,1 0-1,-1-1 1,1 1-1,0 0 1,-1 0-1,1 0 1,-1-1-1,1 1 1,-1 0-1,1 0 1,-1-1-1,1 1 1,-1 0-1,1-1 1,-1 1 0,0-1-1,1 1 1,-1 0-1,1-1 1,-1 1-1,1-2 1,9-26-3553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0:37:07.5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8884,'0'0'53,"0"0"-130,0 0-59,18 6 229,-7-3-66,-6-2-19,0 0 0,0 0 0,0 0 0,0 1 0,-1-1 0,1 1 0,-1 0 0,1 1-1,-1-1 1,0 1 0,0 0 0,0 0 0,0 0 0,-1 1 0,1-1 0,-1 1 0,0 0-1,0 0 1,0 0 0,0 0 0,-1 1 0,0-1 0,0 1 0,0-1 0,0 1 0,1 8-1,5 42 225,-4-1 0,-1 64 0,-3-99-148,-23 709 2149,-45 1142-988,91-1481-1627,-1-241-3181,-17-130-1122,-4-18 624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0:37:08.1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181 1 10293,'0'0'16,"6"126"0,-6 32-16,-17 53 736,-10 58 369,-3 36-81,-4 20-112,5-4-543,4-17-145,10-25-48,8-33-160,5-26 80,2-25-80,0-24-16,11-19-849,2-22-2592,-5-127-2610,-6-3 2498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0:37:10.1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14 13142,'0'0'1462,"0"0"-723,0 0-566,0 0-82,8 0-5,26-3-69,54-4 125,1 4-1,146 12 1,-208-5-2976,36-2-1,-60-3-1401,-3-6-473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0:20:43.9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37 2 10533,'0'0'1555,"0"0"211,0 0-565,0 0 101,0 0-22,-8 0-351,-13-1-496,14 0 1082,28 7-707,84 29-346,-75-24-281,0-1 0,57 12 1,58 6 423,-12-17-337,1-6 0,0-5 1,252-35-1,-324 29-193,88 2 0,-88 4 23,91-10 0,-48-1 187,195 7 0,-160 6-54,805-3 996,-945 1-1262,0 0 38,0 0 26,0 0 22,0 0-166,0 0-408,0 0-778,0 0-407,0 0-1368,0 0-3935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0:37:10.4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17 7123,'0'0'2327,"0"0"-652,0 0-608,0 0-472,0 0-264,0-5-168,0 5-158,0-1 1,0 1 0,0 0-1,0-1 1,0 1-1,0-1 1,0 1 0,0 0-1,0-1 1,0 1 0,0-1-1,0 1 1,0 0-1,0-1 1,0 1 0,1 0-1,-1-1 1,0 1-1,0 0 1,0-1 0,0 1-1,1 0 1,-1-1 0,0 1-1,0 0 1,1-1-1,-1 1 1,0 0 0,1 0-1,-1-1 1,0 1 0,1 0-1,-1 0 1,0 0-1,1 0 1,-1-1 0,0 1-1,1 0 1,-1 0-1,1 0 1,-1 0 0,0 0-1,1 0 1,-1 0 0,1 0-1,-1 0 1,0 0-1,1 0 1,-1 0 0,0 0-1,1 1 1,-1-1 0,1 0-1,-1 0 1,0 0-1,1 1 1,30 22 240,-11-2-25,23 29 0,-29-31-166,-1 0 1,-1 1-1,13 29 0,-20-37-32,-1-1 0,-1 0 0,1 1 0,-2 0 0,0-1-1,0 1 1,-1 0 0,-1 17 0,-1-22-78,0 0 1,0-1-1,-1 1 1,0-1-1,-1 1 1,1-1-1,-1 0 0,-1 0 1,1 0-1,-1 0 1,0-1-1,0 1 1,0-1-1,-1 0 0,0-1 1,0 1-1,0-1 1,-1 0-1,1 0 0,-1 0 1,0-1-1,0 0 1,-10 4-1,-9 0-4915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0:37:10.8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12150,'0'0'1376,"0"0"-1376,0 0-176,0 0 176,0 0 128,128 12 80,-32-9 272,9 0-287,-5 4-145,-7 0 48,-11 2-80,-10-4-16,-62-5-2978,-10 0-3569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0:37:11.1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71 3 11301,'0'0'1307,"18"0"-1069,-6-1-168,-6 0-40,-1 1 0,1 0 1,-1-1-1,0 2 0,1-1 1,-1 1-1,0-1 0,1 2 0,-1-1 1,0 0-1,0 1 0,0 0 1,0 0-1,0 1 0,0-1 0,-1 1 1,1 0-1,-1 0 0,0 1 1,0-1-1,5 6 0,1 5 15,-1 0 1,0 0-1,0 1 0,-2 0 0,0 1 0,-1-1 1,0 1-1,-1 1 0,-1-1 0,-1 1 0,0-1 0,-1 1 1,-1 0-1,0 0 0,-3 18 0,0-26-21,0 1 1,0-1-1,-2 0 0,1 0 1,-1 0-1,0 0 0,-1-1 0,0 0 1,0 0-1,-1 0 0,0 0 0,0-1 1,-1 0-1,1 0 0,-2-1 0,-7 6 1,-7 5 20,-1-2 0,0 0 0,-1-1 0,-35 14 0,46-23-224,-6 3 54,2-6-2831,13-2-3204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0:37:12.7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77 912,'0'0'12070,"0"0"-10613,0 0-673,0 0-560,0 0 16,0 0-240,0 0 0,95-13 0,-40 4 224,0-5-112,0-1-16,-9 1-48,-12 6 16,-13 4-64,-10 4-288,-11 0-1937,0 4-2113,-13 8-528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0:37:13.0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9652,'0'0'2353,"0"0"-1440,0 0-865,0 0-48,0 0 48,0 0 144,86 27-80,-46-18-16,-6-4 0,-4 3-80,-7-1-16,-21-7-2065,-2 0-3585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0:37:13.4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109 1 11141,'0'0'1073,"0"0"-1073,0 0 0,-27 121 400,14-22 240,-2 14-304,-2 8-112,-2-1-208,7-14 112,7-17-128,5-77-2769,0-12-4514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0:37:13.7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98 0 11701,'0'0'1420,"0"0"-601,0 0-382,0 0 22,0 0 35,-8 8-188,-1 1-282,1 0 0,1 1-1,0 1 1,0-1-1,1 1 1,1 0-1,0 0 1,0 1 0,1 0-1,0 0 1,-2 15-1,0 4-17,2 1 0,0-1 0,2 35 0,2-65-7,0-1 0,0 0 0,0 1 0,0-1 0,0 0 0,0 0 0,0 1 0,0-1 0,1 0 0,-1 0 0,0 1 0,0-1 0,0 0 0,0 0 0,0 1 0,1-1 0,-1 0 0,0 0 0,0 0 0,0 1 0,1-1 0,-1 0 0,0 0 0,0 0 0,1 0 0,-1 1 0,0-1 0,0 0 0,1 0 0,-1 0 0,0 0 0,1 0 0,-1 0 0,0 0 0,0 0-1,1 0 1,-1 0 0,0 0 0,1 0 0,-1 0 0,0 0 0,0 0 0,1 0 0,-1 0 0,0-1 0,0 1 0,1 0 0,-1 0 0,0 0 0,0 0 0,1 0 0,-1-1 0,0 1 0,0 0 0,0 0 0,1 0 0,-1-1 0,0 1 0,0 0 0,8-9 17,-1 1 0,-1-1-1,0 1 1,0-2 0,0 1 0,-1-1 0,7-19-1,3-5-8,-12 28-150,3-5 225,-1 1 0,1 0 0,14-18 0,6 9-1536,-23 17 896,0 1-1,0 0 1,0 0 0,0 0 0,0 0-1,1 1 1,-1 0 0,5-1 0,-2 2-3452,-4 3-1478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0:37:14.5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56 62 5587,'0'0'3468,"0"0"-1577,0 0-669,0 0-19,0 0-325,-6 3-366,2 0-501,1-1 0,-1 1 0,1-1 0,0 1 0,0 0 0,0 0 0,0 0 0,0 1 0,0-1 0,1 1 0,0 0 0,0-1 0,0 1 0,0 0 0,1 0 0,-1 0 0,1 1 0,0-1 0,0 0 0,0 0 0,1 1 0,0-1 0,0 0 0,0 6 0,0-5-13,0 0-1,0 0 1,0 1 0,1-1-1,-1 0 1,2 0-1,-1 0 1,3 7-1,-3-11 0,0 1 0,0 0 0,1-1 0,-1 1 0,0-1 0,1 1 0,0-1 0,-1 0 0,1 1-1,0-1 1,0 0 0,-1 0 0,1-1 0,0 1 0,0 0 0,0 0 0,0-1 0,0 1 0,0-1 0,0 0-1,0 0 1,0 0 0,4 0 0,-4 0-7,0 1 0,0-1 0,0 0 1,0 0-1,0 0 0,0 0 0,0-1 0,0 1 0,0 0 0,-1-1 0,1 1 0,0-1 0,0 0 0,0 0 0,-1 1 1,1-1-1,0-1 0,-1 1 0,1 0 0,-1 0 0,1 0 0,-1-1 0,0 1 0,1-1 0,1-2 0,-1-2 14,0 1-1,-1 0 1,0 0-1,0-1 1,0 1-1,-1-1 1,1 1-1,-2-9 0,1 10 23,0-1-1,0 0 0,-1 1 1,1-1-1,-1 1 0,0-1 1,0 1-1,-1-1 0,0 1 1,1 0-1,-6-8 0,0 3 265,0 1-1,0 0 0,-16-13 0,10 9 94,21 12-586,12 0 211,3-1-4,0 1 0,0 0 1,0 2-1,0 1 1,0 1-1,0 1 0,41 14 1,-55-15 419,-14-4 971,-17 0-776,20 0-621,1 1 0,-1 0 0,0 0 0,1 0 0,-1 0 0,1 0-1,-1 0 1,1 0 0,0 1 0,-1-1 0,1 1 0,0-1 0,0 1 0,0-1 0,0 1-1,0 0 1,0-1 0,0 1 0,1 0 0,-1 0 0,0-1 0,0 4 0,-2 44-99,3-41 50,1-6 44,-1-1 0,1 0 1,-1 0-1,1 1 0,-1-1 0,1 0 0,0 0 0,-1 0 1,1 0-1,0 0 0,0 0 0,0 0 0,0 0 0,0 0 0,0 0 1,0-1-1,0 1 0,1 0 0,-1-1 0,0 1 0,0 0 1,1-1-1,-1 0 0,0 1 0,0-1 0,1 0 0,-1 0 0,0 0 1,1 1-1,-1-1 0,3-1 0,-1 1 3,0 1 0,-1-1 0,1 0-1,0-1 1,0 1 0,0 0 0,-1-1 0,1 1 0,0-1 0,-1 0-1,1 0 1,0 0 0,-1 0 0,1-1 0,3-2 0,-3 0 2,0-1 0,-1 0 0,1 0 0,-1 0 0,0 0 1,0 0-1,-1 0 0,1-1 0,-1 1 0,0-1 0,-1 1 0,1-1 1,-1 1-1,-1-7 0,1 6 26,0-1 0,0 1 0,-1-1 0,0 1 0,-1-1 1,0 1-1,0 0 0,0 0 0,0 0 0,-1 0 0,-6-10 0,9 16-28,0 0-1,0 0 1,0 0-1,0 0 1,0 0-1,0 0 1,0 0-1,0 0 1,0 0-1,0 0 1,0-1-1,0 1 0,0 0 1,0 0-1,0 0 1,0 0-1,0 0 1,0 0-1,0 0 1,0 0-1,0-1 1,0 1-1,0 0 1,0 0-1,0 0 1,0 0-1,0 0 1,0 0-1,0 0 1,0 0-1,0-1 1,0 1-1,0 0 1,0 0-1,0 0 1,0 0-1,0 0 1,0 0-1,0 0 1,1 0-1,-1 0 1,0 0-1,0 0 1,0 0-1,0 0 0,0-1 1,0 1-1,0 0 1,0 0-1,0 0 1,1 0-1,-1 0 1,0 0-1,0 0 1,0 0-1,0 0 1,12 0-43,14 4 71,-22-3-25,0 1-1,0 0 1,0 0-1,0 0 1,0 0-1,-1 1 1,1-1-1,-1 1 1,0 0-1,0 0 1,0 0-1,0 0 1,4 7-1,-2-3-65,-1 1 0,-1 0 0,1 0-1,-1 0 1,3 16 0,-5-22-3,-1 0 1,1 0 0,-1-1-1,1 1 1,0 0-1,-1 0 1,1 0 0,0-1-1,0 1 1,0-1-1,1 1 1,-1-1 0,0 1-1,1-1 1,-1 1-1,1-1 1,-1 0 0,1 0-1,-1 0 1,1 0-1,0 0 1,-1 0 0,1 0-1,0-1 1,0 1-1,0-1 1,0 1 0,0-1-1,0 0 1,0 1-1,-1-1 1,1 0 0,0-1-1,0 1 1,0 0-1,0 0 1,3-2 0,-1 2 16,-1-1 0,0-1 0,1 1 1,-1 0-1,0-1 0,0 0 0,0 0 0,0 0 1,0 0-1,0 0 0,-1 0 0,1-1 0,-1 1 1,0-1-1,1 0 0,-1 0 0,0 0 0,-1 0 1,1 0-1,1-4 0,-1 2 65,-1 0-1,1-1 0,-1 1 1,-1-1-1,1 1 1,-1-1-1,0 1 1,0-1-1,-2-9 1,2 14 0,0-1 0,-1 0 0,1 0 0,-1 1 0,0-1 0,1 0 1,-1 1-1,0-1 0,0 1 0,0-1 0,0 1 0,0 0 0,0-1 1,-1 1-1,1 0 0,0 0 0,-1 0 0,1 0 0,-1 0 0,1 0 0,-1 0 1,1 0-1,-1 0 0,0 1 0,1-1 0,-1 1 0,0-1 0,1 1 1,-1 0-1,0 0 0,0 0 0,-1 0 0,1 0-13,0 0-1,0 0 1,1 1-1,-1-1 1,0 1 0,1 0-1,-1-1 1,1 1-1,-1 0 1,1 0 0,-1 0-1,1 0 1,0 0-1,-1 0 1,1 0 0,0 0-1,0 1 1,0-1-1,0 0 1,0 1 0,0-1-1,0 1 1,0-1-1,0 1 1,1 0 0,-1-1-1,1 1 1,-1 0-1,1-1 1,0 1 0,0 0-1,-1 1 1,0 12-17,0-1 0,0 1 0,2 14 1,0-8-26,-1 0-156,1-9 278,-1 0-1,0 0 1,-1 0 0,-1 0 0,-3 14 0,5-23-135,-1-1 0,0 1 1,0-1-1,0 1 0,0-1 0,-1 0 1,1 0-1,0 0 0,-1 0 0,0 0 1,1 0-1,-1 0 0,0 0 0,0-1 1,0 1-1,0-1 0,0 1 1,-1-1-1,1 0 0,0 0 0,-1 0 1,1 0-1,-1 0 0,1 0 0,-1-1 1,1 1-1,-1-1 0,1 0 0,-1 0 1,-2 0-1,4 0-5467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0:37:16.4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64 30 10533,'0'0'2241,"0"0"-886,0 0-466,0 0-273,0 0-219,-7 2-167,3 1-226,0-1 1,0 1-1,1 0 1,-1 0-1,1 0 1,-1 0-1,1 0 1,0 1-1,0 0 1,0 0-1,1 0 1,-1 0-1,1 0 1,0 0-1,0 0 0,1 1 1,-1-1-1,1 1 1,0-1-1,0 1 1,0 0-1,1-1 1,0 1-1,0 7 1,0-11-24,0 0 0,0-1 1,0 1-1,0-1 0,0 1 1,0 0-1,0-1 0,0 1 0,0-1 1,0 1-1,0-1 0,0 1 1,0 0-1,1-1 0,-1 1 0,0-1 1,0 1-1,1-1 0,-1 1 1,0-1-1,1 1 0,-1-1 0,0 1 1,1-1-1,-1 0 0,1 1 0,-1-1 1,1 0-1,-1 1 0,1-1 1,-1 0-1,1 1 0,0-1 0,1 0-47,-1 0 0,1 0-1,-1-1 1,1 1 0,-1 0-1,1-1 1,-1 1 0,0-1-1,1 0 1,-1 1-1,0-1 1,3-1 0,34-33-1567,17-37 504,-56 77 1209,0-1 0,1 1 0,0-1 0,0 1-1,0-1 1,1 1 0,-1-1 0,1 1 0,0-1 0,0 0 0,1 1-1,-1-1 1,3 4 0,0-6-176,-1-1-1,1 0 1,-1 0 0,1-1-1,0 1 1,-1-1-1,1 0 1,0 0 0,0 0-1,-1 0 1,1 0 0,0-1-1,-1 0 1,1 0-1,-1 0 1,1 0 0,-1 0-1,1-1 1,-1 0 0,0 1-1,0-1 1,0-1-1,6-3 1,-9 6 160,0 0 0,0-1 0,0 1 0,0 0 0,0 0 0,0 0 0,1 0 0,-1 0 0,0 0 0,0 0 0,0 0 0,0 0 0,0 0 0,1 0 0,-1 0 0,0 0 0,0 0 0,0 0 0,0 0 0,0 0 0,1 0 0,-1 0 0,0 0 0,0 1 0,0-1 1,0 0-1,0 0 0,0 0 0,1 0 0,-1 0 0,0 0 0,0 0 0,0 0 0,0 0 0,0 1 0,0-1 0,0 0 0,0 0 0,0 0 0,0 0 0,1 0 0,-1 1 0,0-1 0,0 0 0,0 0 0,0 0 0,0 0 0,0 0 0,0 1 0,0-1 0,2 16 773,-1 22-1393,-1-32 862,0 0-292,1 15-77,-1-21 52,0 1 1,0-1 0,0 0-1,0 1 1,0-1 0,0 0-1,1 0 1,-1 1 0,0-1-1,0 0 1,0 1 0,1-1-1,-1 0 1,0 0 0,0 1-1,1-1 1,-1 0 0,0 0-1,1 0 1,-1 0 0,0 1-1,0-1 1,1 0 0,-1 0-1,0 0 1,1 0 0,-1 0-1,0 0 1,1 0 0,-1 0-1,0 0 1,1 0 0,-1 0-1,0 0 1,1 0 0,-1 0-1,0 0 1,1 0 0,-1 0-1,0 0 1,1 0 0,-1-1-1,0 1 1,1 0 0,-1 0-1,0 0 1,0-1 0,1 1-1,-1 0 1,0 0 0,0-1-1,1 1 1,2-3 7,-1 0 0,0 0 0,0 0 1,0 0-1,0 0 0,0-1 0,0 1 1,-1 0-1,0-1 0,1 1 0,-1-1 0,-1 0 1,1 1-1,0-1 0,-1 0 0,0-7 0,0 6 33,1-1 0,-1 1 0,1 0 0,0-1 0,1 1-1,-1 0 1,1 0 0,0 0 0,5-8 0,-3 8-2,-1 1 0,2 0 1,-1 0-1,0 0 0,1 1 0,0-1 1,0 1-1,0 0 0,0 1 1,0-1-1,1 1 0,8-3 1,28-3-710,0 6-3363,-40 2 61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0:37:17.7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20 264 8596,'0'0'944,"0"0"-407,0 0-153,0 0 96,0 0-88,0 0 126,0 0 159,0 0-79,-5-7 2481,4 7-2977,1 0 1,-1 0-1,1 0 1,-1 0 0,1 0-1,-1 0 1,1 0-1,-1 0 1,1 0-1,-1 0 1,1 0 0,-1 0-1,1 0 1,-1-1-1,1 1 1,-1 0-1,1 0 1,-1 0 0,1-1-1,0 1 1,-1 0-1,1-1 1,-1 1 0,1 0-1,0-1 1,-1 1-1,1-1 1,0 1-1,-1-1 1,1 1 0,0-1-1,0 0-56,0 1-1,0-1 1,1 1-1,-1-1 1,1 0-1,-1 1 1,0-1-1,1 1 1,-1-1-1,1 1 1,-1-1-1,1 1 1,-1 0-1,1-1 1,0 1-1,-1-1 1,1 1-1,0 0 1,-1 0 0,1-1-1,-1 1 1,1 0-1,0 0 1,0 0-1,-1 0 1,2 0-1,12-4-103,24-4 115,64-25 1,-92 30-198,0-2 1,0 1-1,-1-2 0,0 1 1,0-1-1,0 0 0,-1-1 1,0 0-1,0-1 0,0 1 0,9-14 1,-14 16 11,0 0 0,-1 0-1,0-1 1,1 1 0,-2-1 0,1 1 0,-1-1 0,1-6 0,-1 10 126,-1 1-1,0-1 1,1 1 0,-1-1 0,0 0-1,0 1 1,0-1 0,0 0 0,-1 1-1,1-1 1,0 0 0,-1 1 0,1-1-1,-1 1 1,0-1 0,1 1 0,-1-1 0,0 1-1,0-1 1,0 1 0,0 0 0,0 0-1,0-1 1,0 1 0,0 0 0,-1 0-1,1 0 1,0 0 0,-1 0 0,1 0-1,-2 0 1,-4-1 3,1 0-1,0 0 1,0 1 0,-1 0-1,1 0 1,-1 0-1,1 1 1,-1 0-1,1 0 1,-1 1 0,1 0-1,-1 0 1,1 0-1,0 1 1,0 0 0,-1 0-1,1 1 1,1 0-1,-1 0 1,0 0-1,1 1 1,-1-1 0,1 1-1,0 1 1,1-1-1,-1 1 1,1-1 0,-1 1-1,2 1 1,-1-1-1,-3 7 1,1 0-17,1 1 1,1 0-1,0 0 1,1 0-1,1 0 0,0 0 1,0 1-1,2-1 1,-1 1-1,2-1 1,3 25-1,-3-33-25,0 0 0,1 0 0,0-1 0,0 1 0,0 0 0,1 0 0,0-1 0,0 0 0,0 1 0,0-1 0,0 0 0,1 0 0,0-1 0,0 1 0,0-1 0,0 0 0,0 0 0,1 0 0,-1-1 0,1 1 0,0-1 0,0 0 0,0-1 0,0 1 0,6 0 0,10 3-887,1-1 0,0-1 0,0-1 0,35-1-1,-49-2 693,1 0-1,0 0 1,-1 0-1,1-1 1,-1-1-1,0 1 1,1-1-1,-1-1 1,-1 1-1,1-1 1,0-1-1,8-6 1,-12 8 356,1-1 0,-1 0-1,0 0 1,0 0 0,0 0 0,0-1 0,-1 1 0,0-1 0,0 0-1,0 0 1,-1-1 0,1 1 0,-1 0 0,0-1 0,-1 1-1,1-1 1,-1 0 0,-1 1 0,1-10 0,-1 14 33,0 0 0,-1-1 0,1 1 0,-1 0 0,1-1 0,-1 1 0,0 0 0,0 0 0,0 0 0,1-1 0,-1 1-1,0 0 1,0 0 0,0 0 0,-1 0 0,1 1 0,0-1 0,0 0 0,0 0 0,-1 1 0,1-1 0,0 1 0,-1-1 0,1 1 0,0-1 0,-1 1 0,1 0 0,-1 0 0,1 0 0,-3 0 0,-53-3 578,47 4-303,-6-1-214,17-1-232,1 1 1,-1 0 0,0 0 0,1 1 0,-1-1-1,1 0 1,-1 0 0,0 1 0,1-1-1,-1 0 1,0 1 0,1 0 0,-1-1-1,0 1 1,0 0 0,1 0 0,-1-1 0,0 1-1,0 0 1,0 0 0,0 0 0,0 0-1,0 0 1,-1 1 0,1-1 0,0 0 0,0 0-1,0 3 1,1 2-34,-1 0 0,0-1 0,0 1 0,-1 0 0,0 11-1,2 17 130,-2-30-67,1 0 0,0-1 0,1 1 0,-1 0-1,1 0 1,-1-1 0,1 1 0,0-1 0,0 0-1,1 0 1,-1 1 0,1-1 0,-1-1 0,1 1 0,0 0-1,0-1 1,5 4 0,-2-3-165,-1 0 0,1-1 1,-1 0-1,1 0 0,0 0 0,0 0 1,0-1-1,0 0 0,0 0 0,11-1 1,4 0-6253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0:21:03.6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3200 14 10725,'0'0'1115,"0"0"-320,0 0 5,0 0 20,-17 2-65,5-1-575,-15 3 448,0-1 0,-46-2 0,8-7 430,-124-6 307,-328 36 220,490-21-1531,-331 26 479,-293-15 198,606-17-604,1-1 1,-78-19 0,4 0 60,31 11-60,0 4 0,-114 4 0,183 7-135,1 0 0,0 0 0,0 2 0,1 0 0,-21 10 0,-25 7 97,18-9-112,0 1 0,1 3 0,1 1 1,0 2-1,-57 38 0,96-56 12,0 1 1,1-1-1,-1 1 0,1-1 0,-1 1 1,1 0-1,0 0 0,0 0 1,1 0-1,-1 0 0,1 1 1,-1-1-1,1 0 0,0 1 0,0-1 1,0 7-1,0 2-8,0-1 0,1 0-1,0 0 1,3 12 0,-1-15 23,1 1 0,0-1 0,1 0 0,-1 0 0,2-1-1,-1 1 1,1-1 0,0 0 0,9 9 0,4 8-19,-3-4 2,1 0 0,0-1 0,2-1 1,0-1-1,1 0 0,1-2 1,22 14-1,-10-10 12,0-1 0,2-2 0,0-1 0,41 11 0,101 17 86,-10-2-68,-151-38-10,0 0 0,1-1 0,-1 0 1,21-2-1,-19 0 40,0 1 1,0 1-1,19 3 1,92 15 28,-47-9-77,396 48 440,-334-45-370,351 4 264,-461-18-327,197 20 145,-62-3 19,49 2-99,-183-16-73,412 18-110,-426-22 113,1-1-1,-1-1 1,0 0-1,0-2 1,35-13 0,95-48 35,-133 58-30,37-19 22,-1-2 0,94-69 1,-140 92-24,0 0 0,0 0 0,-1-1 0,0 0 1,-1 0-1,1 0 0,-1-1 0,0 0 1,-1 0-1,0 0 0,-1 0 0,1-1 0,-1 1 1,-1-1-1,3-12 0,-4 10 4,0-1 0,-1 1 1,0 0-1,-1 0 0,0 0 0,0 0 0,-1 0 1,-1 0-1,0 0 0,0 0 0,-1 1 1,-6-11-1,1 3 8,-1 0 1,-1 1 0,0 0-1,-1 0 1,-1 2 0,-1-1-1,0 2 1,-1 0 0,-27-20-1,-7-6-65,31 23 67,-1 2 1,-30-19-1,30 22-27,1 1 0,-2 2-1,1-1 1,-1 2 0,0 1 0,-1 0 0,0 2 0,-32-5 0,-53 1 233,-105-4 108,58 13-219,152 0-128,1 0 0,0 0 0,-1 0 1,1 0-1,-1 0 0,1 1 0,-1-1 1,1 0-1,0 0 0,-1 0 0,1 0 0,0 1 1,-1-1-1,1 0 0,-1 0 0,1 0 1,0 1-1,0-1 0,-1 0 0,1 1 0,0-1 1,-1 0-1,1 1 0,0-1 0,0 0 1,0 1-1,-1-1 0,1 1 0,0-1 0,0 0 1,0 1-1,0 0 0,-1 17-1015,1-4-1433,-3 3-1776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0:38:40.5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169 4 496,'0'0'1596,"0"0"4577,0 0-3326,-19 6-1609,-63 24-163,77-28-987,0 1-1,1 0 1,0 0 0,-1 0-1,1 1 1,0-1 0,1 1-1,-1 0 1,1 0 0,0 1 0,0-1-1,0 1 1,0-1 0,1 1-1,0 0 1,0 0 0,0 0 0,0 0-1,1 0 1,0 1 0,0-1-1,0 0 1,1 8 0,-1-6-49,1 18-114,0-24 70,0 0 1,1-1-1,-1 1 0,0-1 0,0 1 1,1 0-1,-1-1 0,0 1 1,1-1-1,-1 1 0,1-1 0,-1 1 1,1-1-1,-1 1 0,1-1 0,-1 1 1,1-1-1,-1 0 0,1 1 1,-1-1-1,1 0 0,0 1 0,-1-1 1,1 0-1,0 0 0,-1 0 1,1 1-1,0-1 0,-1 0 0,1 0 1,0 0-1,3 0 7,0 0-1,-1 0 1,1 0 0,0 0 0,-1-1-1,1 1 1,-1-1 0,1 0-1,-1 0 1,1-1 0,-1 1 0,1 0-1,-1-1 1,5-3 0,-5 2 14,1-1 1,-1 0-1,1 1 1,-1-1 0,0 0-1,-1-1 1,1 1-1,-1 0 1,1-1 0,1-5-1,1-3-41,-1-1 1,0 0-1,-1 0 0,2-21 0,-3-4-8329,-2 38 3682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0:38:40.8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 1 3121,'-12'1'7281,"22"9"-5899,-6-8-1323,-1 1 1,1 0 0,-1 0 0,0 0 0,0 0-1,0 1 1,-1-1 0,1 1 0,2 5 0,-4-5-2,1 1 0,-1-1 0,1 1 0,1-1 1,-1 1-1,1-1 0,3 4 0,-4-6-51,-1-1-1,1 1 1,0-1 0,0 0-1,0 0 1,1 0-1,-1 0 1,0 0 0,0 0-1,0-1 1,1 1-1,-1-1 1,0 0 0,1 1-1,-1-1 1,0 0-1,4-1 1,-3 1-13,1-1 1,0 1-1,0-1 1,0 0 0,-1-1-1,1 1 1,0-1-1,-1 1 1,1-1-1,5-4 1,-6 3 23,1 1 0,-1 0 1,1 0-1,-1 0 0,1 1 1,-1 0-1,1-1 0,0 1 1,0 0-1,7 0 0,-9 17 241,-1-13-249,-1 0 1,1-1-1,-1 1 0,1 0 0,0 0 0,0 0 0,0-1 1,0 1-1,0-1 0,1 1 0,-1-1 0,1 1 1,0-1-1,0 0 0,0 1 0,0-1 0,0 0 1,0-1-1,4 4 0,-2-3-17,0-1 0,0 0 0,0 0 0,0 0-1,0 0 1,1 0 0,-1-1 0,0 0 0,0 0 0,1 0 0,-1 0-1,0-1 1,6-1 0,-4 0-24,1 0-1,-1 0 1,0 0-1,0-1 1,0 0-1,0 0 1,-1-1-1,1 0 1,-1 0-1,0 0 1,0 0-1,0-1 1,-1 0-1,7-9 1,-6 11-165,-2 0-3383,-3 3-778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0:38:42.1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22 4546,'0'0'5005,"0"0"-3252,0 0-1324,0 0 257,0 0 349,0-4-202,0 2-850,1 4 279,21 128 245,-22-129-509,0 0 1,0 1-1,1-1 0,-1 0 1,0 0-1,1 1 1,-1-1-1,0 0 0,1 0 1,0 0-1,-1 1 1,1-1-1,1 2 0,-2-3-12,1 0 0,-1 0-1,0 0 1,1 1 0,-1-1 0,0 0-1,1 0 1,-1 0 0,1 0-1,-1 0 1,0 1 0,1-1-1,-1 0 1,1 0 0,-1 0-1,0 0 1,1 0 0,-1 0-1,1-1 1,-1 1 0,0 0 0,1 0-1,-1 0 1,1 0 0,-1 0-1,0 0 1,1-1 0,1-1-18,1 1 0,-1-1 1,0 0-1,0 0 1,0 0-1,0 0 0,-1-1 1,1 1-1,-1-1 0,3-3 1,12-32 59,-12 27-12,1 0 1,0 0 0,0 0 0,1 1 0,0-1 0,1 1 0,15-17 0,-21 27 20,-1 129 312,1-126-357,-1-1-1,1 1 1,0-1-1,0 1 1,0-1-1,0 0 1,0 1-1,0-1 1,1 0-1,-1 0 1,1 0-1,-1 0 1,1 0-1,0 0 1,0-1-1,0 1 1,0 0-1,0-1 1,0 0-1,0 1 1,1-1-1,-1 0 1,0 0-1,1 0 1,-1 0-1,1-1 1,-1 1-1,1-1 1,-1 0-1,6 1 0,-3-1-5,0 1-1,1-1 0,-1 0 0,1 0 0,-1 0 0,1-1 0,-1 0 0,0 0 1,0-1-1,1 1 0,-1-1 0,0 0 0,8-5 0,-7 3-233,-1-1 0,0 1 0,0-1 0,0 0 0,-1 0 0,1 0 0,-1-1 0,0 0 0,-1 0 1,1 0-1,-1 0 0,-1 0 0,1-1 0,-1 1 0,0-1 0,-1 1 0,1-1 0,0-7 0,-3 13 339,1 0 0,-1 0 0,0 0 0,1 0 0,-1 0 0,0 0 1,1 0-1,-1 1 0,0-1 0,0 0 0,0 1 0,0-1 0,1 0 0,-1 1 0,0-1 1,0 1-1,0-1 0,0 1 0,-1 0 0,1-1 0,0 1 0,0 0 0,0 0 0,0 0 1,0 0-1,0 0 0,0 0 0,0 0 0,0 0 0,-2 1 0,-38 2 1415,36-1-1450,1-1-1,0 1 1,0 0 0,0 0 0,0 0 0,0 0-1,0 1 1,0-1 0,1 1 0,-1 0 0,1 0 0,0 1-1,0-1 1,0 1 0,0-1 0,1 1 0,-4 7-1,2-4-43,1 1 0,0-1 0,1 1 0,0 0 0,0 0 0,0 1 0,1-1 0,0 16 0,1-23-20,0 0 0,0 0-1,0 1 1,0-1 0,1 0 0,-1 0-1,0 1 1,1-1 0,-1 0-1,0 0 1,1 0 0,0 1-1,-1-1 1,1 0 0,0 0 0,-1 0-1,1 0 1,0 0 0,0 0-1,0 0 1,0-1 0,0 1 0,0 0-1,1 0 1,1 1-163,0-1 0,0 0 0,-1-1-1,1 1 1,0 0 0,0-1 0,0 0 0,0 0 0,-1 0-1,6 0 1,-2-1-178,0 1 0,0-1 0,0-1 0,0 1 0,0-1-1,-1 0 1,1 0 0,0-1 0,-1 0 0,6-4 0,-7 5 371,-1-1 1,0 0-1,1 0 1,-1 0-1,0 0 1,-1 0 0,1-1-1,-1 1 1,1-1-1,-1 0 1,0 1-1,2-7 1,-4 10 977,0 0-36,0 0-183,0 0-285,0 3-346,3 21-16,2 0 0,0 0 0,15 39 0,-14-97-697,-5 20 417,0 4 411,0 0 0,0 0 0,1 1-1,3-14 1,-4 20-229,1 0 1,-1 0-1,1 0 1,-1 0-1,1 1 0,0-1 1,0 0-1,0 1 0,0 0 1,0-1-1,1 1 1,-1 0-1,1 0 0,-1 0 1,1 1-1,0-1 1,5-2-1,4-1-132,1 1-1,0 0 0,15-3 1,0 5-5886,-24 2-2094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0:38:42.5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57 0 9925,'0'0'2161,"0"0"-1457,0 0 80,0 0 513,0 0-801,0 0-480,-47 123-16,41-106-816,2-5-3842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0:38:43.6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119 5 9524,'0'0'1110,"0"0"-213,0 0 250,0 0 16,0 0-107,0 0-319,-10-1-276,-29-3-250,39 4-202,-1 0 1,0 1-1,0-1 0,1 0 0,-1 0 1,0 0-1,1 0 0,-1 1 0,0-1 1,0 0-1,1 1 0,-1-1 0,1 0 1,-1 1-1,0-1 0,1 1 0,-1-1 1,1 1-1,-1-1 0,1 1 0,-1 0 1,1-1-1,0 1 0,-1-1 0,1 1 1,0 0-1,-1-1 0,1 1 0,0 0 1,0 0-1,0-1 0,-1 1 0,1 1 1,1 26-66,-1-21 56,1 15-34,0-9 77,-1 0 0,0 0 1,-1 0-1,-3 16 0,4-27-43,0 0 1,-1 0-1,1 0 0,-1 1 0,0-1 0,1 0 1,-1 0-1,0 0 0,0-1 0,-1 1 1,1 0-1,0 0 0,0-1 0,-1 1 0,1 0 1,-1-1-1,0 1 0,1-1 0,-1 0 1,0 0-1,0 0 0,0 0 0,0 0 1,0 0-1,0 0 0,0 0 0,0-1 0,0 1 1,0-1-1,0 0 0,-5 1 0,7-1-1045,0 0-3112,1-3 1062,6-6-1952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0:38:44.1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28 9460,'0'0'2036,"0"0"-1052,0 0 30,0 0-173,0 0-401,3 0-326,-2 0-108,0 0-1,0 0 1,0 1-1,-1-1 0,1 0 1,0 0-1,0 0 0,0 1 1,0-1-1,-1 0 0,1 1 1,0-1-1,0 1 0,-1-1 1,1 1-1,0-1 0,-1 1 1,1 0-1,0-1 0,-1 1 1,1 0-1,-1-1 0,1 1 1,-1 0-1,1 0 0,-1-1 1,0 1-1,1 0 1,-1 0-1,0 0 0,0 1 1,3 37 116,-1-3-39,-2-35-86,0-1 1,0 1 0,0-1 0,0 0 0,0 1-1,0-1 1,0 1 0,0-1 0,0 0 0,1 1-1,-1-1 1,0 0 0,0 1 0,0-1-1,0 1 1,1-1 0,-1 0 0,0 0 0,0 1-1,1-1 1,-1 0 0,0 1 0,1-1 0,-1 0-1,0 0 1,1 1 0,-1-1 0,0 0 0,1 0-1,-1 0 1,0 0 0,1 0 0,-1 1-1,1-1 1,-1 0 0,0 0 0,1 0 0,-1 0-1,1 0 1,-1 0 0,0 0 0,1 0 0,-1 0-1,1-1 1,-1 1 0,0 0 0,1 0-1,-1 0 1,0 0 0,1 0 0,-1-1 0,1 1-1,-1 0 1,0 0 0,0-1 0,1 1 0,-1-1-1,14-19-39,-11 11 115,-1 0 0,1 0 0,1 0 0,0 0 0,0 1 0,8-13 0,-9 18-64,-1 1-1,0-1 1,1 0-1,0 1 1,-1 0-1,1 0 1,0-1 0,0 2-1,1-1 1,-1 0-1,0 1 1,0-1-1,1 1 1,-1 0-1,1 0 1,-1 0 0,1 1-1,-1-1 1,1 1-1,5 0 1,-9 1 0,1 1 1,-1-1-1,1 1 1,-1-1-1,1 1 1,-1-1-1,0 1 0,1-1 1,-1 1-1,0-1 1,-1 4-1,1-3 14,1 22-252,3 44 463,-3-64-1061,0 0 0,0 0-1,0 0 1,0 0 0,1 0-1,-1-1 1,1 1 0,3 3-1,-3-5-5236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0:38:45.1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143 91 336,'0'0'9882,"0"0"-6395,0 0-2393,0 0-313,0 0-106,-14-5-192,-45-13-155,57 18-321,1-1 0,-1 1 0,0 0 0,1 0 0,-1 0 0,0 0 0,1 0 0,-1 0 0,1 0 0,-1 0 0,0 1 0,1-1 0,-1 1 0,1-1 0,-1 1 0,1-1 0,-1 1 0,1 0 0,-1 0 0,1 0 0,0 0 0,-1 0 0,1 0 0,0 0 0,0 0 0,0 1 0,0-1 0,0 0 0,0 1 0,0-1 0,0 1 0,1-1 0,-1 1 0,0-1 0,1 1 0,0-1 0,-1 1 0,1 2 0,-4 5 14,1 0-32,-1 0-1,2 1 1,-1 0 0,1-1 0,1 1-1,-1 0 1,2 0 0,0 16 0,0-25-24,0 0 0,0 0 1,0-1-1,0 1 1,0 0-1,0 0 0,1 0 1,-1 0-1,0 0 1,0 0-1,1 0 0,-1 0 1,1-1-1,-1 1 1,1 0-1,-1 0 0,1 0 1,0-1-1,-1 1 1,1 0-1,0-1 0,-1 1 1,1-1-1,0 1 1,0 0-1,1 0 0,0-1-151,0 1-1,0-1 1,1 1-1,-1-1 1,0 1-1,0-1 1,1 0-1,-1 0 1,0 0-1,5-1 1,-1 0-306,-1-1 1,1 1-1,0-1 1,-1 0-1,1 0 1,-1-1 0,0 0-1,7-4 1,-5 1 160,-1 1 0,0-1 0,0 0 1,-1-1-1,0 1 0,0-1 0,0 0 0,-1 0 1,5-11-1,-4-1 3196,-3-2 3469,-2 26-6324,0-1-4,0-1 0,0 1 0,0 0 0,0 0 0,1 0-1,0 0 1,0-1 0,1 6 0,-1-7-11,0-1 0,0 0 1,0 0-1,1 1 0,-1-1 0,0 0 0,0 0 0,1 0 0,-1 0 0,1 0 1,-1-1-1,1 1 0,-1 0 0,1-1 0,-1 1 0,1-1 0,0 1 0,-1-1 1,1 0-1,0 0 0,-1 1 0,1-1 0,2-1 0,-2 2-6,1-1 0,0 1 0,-1-1 0,1 0 0,-1 0 0,1 0 0,-1-1-1,1 1 1,-1 0 0,1-1 0,-1 0 0,1 0 0,-1 1 0,0-1 0,1-1 0,-1 1 0,0 0 0,0 0 0,0-1-1,0 1 1,0-1 0,0 0 0,0 0 0,0 0 0,-1 0 0,1 0 0,-1 0 0,0 0 0,1 0 0,-1 0-1,2-5 1,-3 7 35,0 0-1,0 1 1,0-1 0,0 0-1,0 1 1,0-1-1,0 0 1,0 1-1,0-1 1,0 0-1,0 1 1,0-1-1,1 0 1,-1 0-1,0 1 1,0-1 0,0 0-1,1 0 1,-1 1-1,0-1 1,0 0-1,0 0 1,1 1-1,-1-1 1,0 0-1,1 0 1,-1 0 0,0 0-1,0 0 1,1 1-1,-1-1 1,0 0-1,1 0 1,-1 0-1,0 0 1,1 0-1,-1 0 1,0 0-1,1 0 1,-1 0 0,0 0-1,1 0 1,-1 0-1,0 0 1,1-1-1,-1 1 1,0 0-1,0 0 1,1 0-1,-1 0 1,0 0 0,1-1-1,-1 1 1,0 0-1,0 0 1,0 0-1,1-1 1,-1 1-1,0 0 1,0-1-1,0 1 1,1 0 0,-1 0-1,0-1 1,0 1-1,0 0 1,0-1-1,0 1 1,7 29-144,-6-25 272,0 1-199,0 0 0,1-1 0,-1 1 1,1 0-1,0-1 0,3 5 0,-4-8 20,-1 0 0,1 0 0,-1-1 0,1 1 0,-1 0 0,1-1 0,-1 1 0,1 0 0,0-1 0,-1 1 0,1-1 0,0 1 0,-1-1 0,1 0 0,0 1 0,0-1 0,-1 1 1,1-1-1,0 0 0,0 0 0,0 0 0,0 1 0,-1-1 0,1 0 0,0 0 0,0 0 0,0 0 0,0 0 0,-1-1 0,1 1 0,0 0 0,0 0 0,0 0 0,0-1 0,-1 1 0,1 0 0,0-1 0,0 1 0,-1-1 0,1 1 0,0-1 0,-1 1 0,1-1 0,-1 0 0,2 0 0,3-1-201,0 0 0,0 0 0,0 1 0,1 0 0,-1 0 0,1 0 0,-1 0 0,1 1 0,-1 0 0,1 0 0,6 2 1,28-3-2120,-25 0 2393,-1 0-1,1 1 1,0 1 0,0 1-1,22 4 1,-17-2 28,0-1 0,22 0 0,-36-3-63,1 0 0,-1 0-1,1-1 1,-1 0 0,0 0 0,1-1-1,-1 0 1,0 0 0,0 0-1,6-4 1,-8 4 12,0-1 1,-1 1-1,1-1 0,-1 0 1,0-1-1,0 1 0,0 0 1,0-1-1,0 0 0,-1 0 1,0 0-1,0 0 0,0 0 1,0 0-1,1-7 0,0 2 290,-1 0 0,0 0-1,-1-1 1,0 1 0,0 0-1,-1 0 1,0-1 0,-1 1-1,-3-16 1,3 24-218,0 0 1,0-1-1,0 1 1,0 0-1,-1 0 1,1-1-1,0 1 1,-1 0-1,1 0 1,-1 0-1,0 1 1,1-1-1,-1 0 1,0 1-1,1-1 1,-1 1-1,0-1 1,0 1-1,1 0 1,-1 0-1,-3 0 1,-40 2 812,43-1-899,-1 0-1,1 0 0,0 1 1,-1-1-1,1 0 0,0 1 0,0 0 1,0-1-1,0 1 0,0 0 1,0 0-1,0 0 0,1 0 1,-1 0-1,1 1 0,-1-1 1,1 0-1,0 1 0,0-1 1,0 1-1,0-1 0,0 1 0,0 5 1,-2 5 2,2 0-1,-1 1 1,1 18 0,1-27-18,0 1 0,0-1 0,1 1 0,-1-1 0,1 1-1,0-1 1,1 1 0,0-1 0,-1 0 0,1 0 0,1 0 0,-1 0 0,1 0-1,0 0 1,0-1 0,0 1 0,1-1 0,0 0 0,0 0 0,0 0 0,0 0 0,0-1-1,8 5 1,-11-7-21,4 2-169,-1 0 1,1 0-1,0 0 1,0-1-1,0 0 1,0 0-1,1 0 1,-1 0 0,0-1-1,1 0 1,-1 0-1,10 0 1,7-1-6479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0:39:16.4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0 115 8356,'0'0'1387,"0"0"-885,0 0 381,0 0 864,0 0-645,19 7-536,59 23-225,-74-28-326,1-1-1,-1 0 1,0 0-1,0 0 1,0 0 0,1-1-1,-1 0 1,0 0-1,1 0 1,-1 0 0,0-1-1,1 1 1,4-3-1,-6 2-9,0 0-1,-1 0 0,1 0 0,-1-1 1,0 0-1,1 1 0,-1-1 1,0 0-1,0 0 0,0 0 0,-1 0 1,1 0-1,0-1 0,-1 1 1,3-4-1,-1-3-99,0 0 0,0-1 0,0 1 0,-2-1 0,1 0 0,-1 0 0,0 1 0,-1-14 1,-1 22 114,1 0 1,0 0-1,-1-1 1,1 1 0,-1 0-1,1 0 1,-1 0 0,1 0-1,-1 0 1,0 0 0,1 0-1,-1 0 1,0 0-1,0 0 1,0 0 0,0 1-1,0-1 1,0 0 0,0 1-1,0-1 1,0 1 0,0-1-1,-1 1 1,1-1 0,0 1-1,0 0 1,0-1-1,0 1 1,-1 0 0,1 0-1,0 0 1,0 0 0,-1 0-1,1 0 1,-1 1 0,-2-2 74,1 2 0,0-1 1,0 0-1,-1 1 0,1-1 1,0 1-1,0 0 1,0 0-1,0 0 0,0 0 1,0 1-1,0-1 0,-3 3 1,2 0-60,1 0 0,0 0 0,-1 1 0,2-1-1,-1 1 1,1-1 0,-1 1 0,1 0 0,1 0 0,-1 0 0,1 0 0,-2 10 0,1 6 30,0 41 1,2-45-32,0-14-37,0 0 1,0 0-1,0 1 1,0-1 0,1 0-1,0 0 1,-1 0-1,1 0 1,0 0-1,1 0 1,-1 0-1,0 0 1,1 0-1,0 0 1,-1 0 0,1-1-1,0 1 1,1-1-1,-1 1 1,0-1-1,1 0 1,-1 0-1,1 0 1,0 0-1,3 1 1,-2-1-510,0-1 0,0 1-1,0-1 1,0 0 0,0-1 0,0 1 0,8-1 0,0 0-5111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0:39:16.9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0 110 14631,'0'0'944,"0"0"-813,15 5-131,46 17 24,-57-21-23,-1 0 1,0 0-1,0 0 1,1-1-1,-1 1 0,0-1 1,1 0-1,-1 0 1,0 0-1,1-1 1,-1 1-1,5-2 0,-7 2-44,1-1 0,0 0 0,-1 0 0,1 0 0,-1 0 0,1 0-1,-1 0 1,1 0 0,-1-1 0,0 1 0,1 0 0,-1-1 0,0 1-1,0-1 1,0 1 0,1-3 0,0-3-147,0-1-1,0 1 1,0 0 0,-1-1 0,0 1-1,-1-1 1,0-13 0,0 14 162,0 6 36,0 0 0,0-1 1,0 1-1,0 0 0,-1-1 0,1 1 1,0 0-1,0-1 0,-1 1 0,1 0 1,-1 0-1,1-1 0,-1 1 1,0 0-1,0 0 0,1 0 0,-1 0 1,0 0-1,0 0 0,0 0 0,0 0 1,0 0-1,0 0 0,0 0 0,0 1 1,-1-1-1,1 0 0,0 1 0,-2-1 1,-3-1 239,1 1 0,-1 0 1,0 1-1,0-1 1,-9 2-1,5-1 247,8 0-477,1 0 0,-1 0 0,1 0 0,-1 0 0,1 1 0,0-1 0,-1 0 0,1 1 0,-1-1 0,1 1 0,0 0 0,-1 0 0,1-1 0,0 1 0,0 0 0,0 0 0,0 0 0,0 0 0,0 0 0,-1 2 0,0 0 44,0 0-1,0 0 0,1 0 1,-1 0-1,1 0 0,0 1 1,0-1-1,-1 6 0,0 7 161,1 0 0,1 0 0,1 16 1,-1-19-180,1-9-108,0 0-1,-1 0 1,1 0-1,1 0 1,-1 0-1,1 0 1,-1-1-1,1 1 1,0 0-1,0-1 1,1 0-1,-1 1 1,1-1-1,-1 0 1,1 0-1,0 0 1,0-1-1,1 1 1,5 3-1,-7-5-40,0 1 0,1-1-1,-1 1 1,1-1 0,0 0 0,0 0-1,-1 0 1,1 0 0,0 0 0,0-1-1,0 0 1,0 1 0,0-1 0,0 0 0,0 0-1,-1 0 1,1-1 0,0 1 0,0-1-1,0 0 1,0 1 0,0-1 0,-1-1-1,1 1 1,0 0 0,-1-1 0,5-2-1,3-14-3673,-4 0-385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0:39:17.2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7 6083,'0'0'2748,"0"0"-1812,0 0-568,0 0 585,0 0 720,4 16-470,3 10-991,-1 1 1,-1 0 0,2 49 0,-7-85-189,1 1 0,1 0 0,-1-1 1,1 1-1,1 0 0,0 0 0,0 0 0,0 1 1,1-1-1,0 1 0,1-1 0,-1 1 1,9-8-1,-8 9-99,0 0 1,1 0-1,0 1 0,0 0 1,0 0-1,1 1 1,-1 0-1,10-4 0,-11 6-524,0 0-1,0 0 0,0 1 0,0-1 1,0 1-1,0 1 0,9-1 0,-11 1-5658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0:22:32.0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525 4 10021,'0'0'1312,"0"0"-485,0 0-461,0 0 141,0 0 301,0 0-189,-14-1-72,-73-2 171,81 4-584,-1 0 1,1 0-1,0 0 1,0 1-1,0-1 1,0 2-1,0-1 1,0 1-1,-5 3 1,-52 34-39,37-22-6,18-13-81,0 1 0,0 0 0,1 1-1,0 0 1,0 0 0,0 1 0,1-1 0,-6 11 0,0 3 7,2-1 0,-11 31 0,-26 80 7,-38 173-1,77-268-18,2 1-1,1 0 0,2 0 1,2 0-1,1 0 0,2 0 1,8 45-1,-2-47 15,2 0 0,2-1 0,1 0 0,2-1 0,1-1 0,1 0 0,41 54 0,-41-65 11,2-1 0,1 0 0,0-1 0,1-2 0,1 0 0,1-1 0,0-1 0,1-1 0,0-1 0,1-2 0,43 15 0,-23-13-21,2-2 1,0-2-1,0-1 0,0-3 0,92-2 1,-116-5 45,0-1 0,0-1 0,0-1 0,-1-1 0,1 0 0,-2-2 1,1-1-1,-1 0 0,39-25 0,-34 17 2,-1-1 1,-1-1-1,0-1 1,-2-1-1,0-1 0,-2-1 1,20-27-1,-26 27-21,0 0 0,-2-1-1,-1-1 1,-1 0 0,-1 0 0,-1-1 0,-1 0-1,5-44 1,-6 12 63,-2-1-1,-7-110 1,0 148-61,-1 0 1,-1 0-1,0 0 1,-2 1 0,0-1-1,-1 2 1,-1-1-1,-1 1 1,-19-26 0,-4-2 100,-2 2 1,-54-54 0,45 56-23,-2 1 1,-2 3-1,-71-46 0,84 63-64,-1 2 0,-1 1 0,-1 2 0,0 2 0,-79-21-1,106 34-10,0-1-1,0 2 0,0 0 0,-13 0 0,21 1-136,1 0 0,-1 1-1,0-1 1,1 1-1,-1-1 1,1 1 0,-1 0-1,1 0 1,-4 3 0,4-3-154,1 0 0,0 0 1,-1 0-1,1 0 1,0 0-1,0 0 1,0 1-1,0-1 1,0 1-1,0-1 1,0 1-1,1-1 1,-1 1-1,0-1 0,1 1 1,-1 2-1,-6 24-9362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0:39:17.5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1 352,'0'0'5090,"0"0"-3457,0 0-80,0 0-256,0 0-337,0 0 337,26 13-81,-24 23 417,0 5-1089,0 2-304,2-4-112,0-10-128,-1-14-496,-3-15-3106,0 0-5474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0:39:18.1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10261,'0'0'2382,"0"0"-877,0 0-430,0 0-416,0 0-368,0 0-238,13 4-66,-9 5 60,-1 0 0,-1 0 0,0 1 0,0-1 0,-1 1 0,0 0 0,0-1 0,-2 17 0,2 10 23,-1-28-66,1-1 0,0 0-1,1 0 1,0 1-1,0-1 1,3 7-1,-5-13-21,1 0-1,-1 0 0,0 0 0,1 0 0,0 0 1,-1 0-1,1 0 0,-1 0 0,1 0 0,0 0 1,0-1-1,0 1 0,-1 0 0,1 0 0,0-1 1,0 1-1,0 0 0,0-1 0,0 1 0,0-1 1,0 0-1,0 1 0,1-1 0,-1 0 0,0 1 0,0-1 1,0 0-1,0 0 0,0 0 0,1 0 0,-1 0 1,0 0-1,0 0 0,0-1 0,0 1 0,0 0 1,0-1-1,0 1 0,0-1 0,0 1 0,0-1 1,0 1-1,0-1 0,0 0 0,0 1 0,0-1 1,0 0-1,0-1 0,5-1 3,0-1 0,0 1-1,-1 0 1,2 1 0,-1 0 0,0 0 0,0 0-1,1 0 1,7 0 0,63-4 9,-66 5 2,7 0-1,13 0-3,0 0 1,39 5-1,-66-3 10,0 0-1,1 0 1,-1 1-1,0-1 1,0 1-1,0 0 1,0 0 0,0 0-1,-1 1 1,1-1-1,-1 1 1,1 0-1,-1 0 1,0 0-1,0 0 1,0 1-1,-1-1 1,1 1-1,-1 0 1,0 0-1,0 0 1,0 0-1,0 0 1,-1 0-1,0 0 1,1 6-1,3 10 38,-2 1-1,-1 0 1,0 0-1,-2 23 1,0-36-21,0 20 18,-2 0 0,0 0 1,-2 0-1,-1-1 0,-10 34 0,0-13-66,7-16-694,-2 0 0,-20 42 0,19-60 2,11-14 749,0 0-1,0 0 1,0 0 0,-1 0 0,1 0-1,0 0 1,0 0 0,-1 0-1,1 0 1,0 0 0,0 0 0,-1 0-1,1 0 1,0 0 0,0 0-1,0 0 1,-1 0 0,1 0 0,0 0-1,0 0 1,-1-1 0,1 1-1,0 0 1,0 0 0,0 0 0,0 0-1,-1 0 1,1-1 0,0 1-1,0 0 1,0 0 0,0 0 0,-1 0-1,1-1 1,0 1 0,-6-28 1363,5-7-1163,1 1-1,2-1 1,2 1-1,1 0 1,11-40-1,-7 39-241,-2 0-1,4-46 1,-8 15-3963,-3 45-2987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0:39:18.4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17720,'0'0'1681,"0"0"-1553,0 0-80,0 0-48,0 0-224,0 0-3810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0:39:21.9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9764,'0'0'1857,"0"0"-928,0 0-529,0 0-80,0 0 48,0 0-288,2 107-32,6-76-96,-1-7-48,3-5-1937,-3-11-144,-5-8-1248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0:39:22.3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25 5074,'0'0'8436,"0"0"-6723,0 0-1153,0 0-352,0 0-112,0 0-96,0-24-2401,0 41-4466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0:39:22.6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0 9108,'0'0'2468,"0"0"-939,0 0-876,0 0 12,0 0 52,0 3-450,-1 26-197,1 36 37,0-59-102,1-1-1,0 0 0,0 1 0,0-1 0,1 0 0,0 0 0,0 1 1,0-2-1,4 8 0,-5-10-45,0-1 0,0 1-1,0-1 1,0 0 0,1 0 0,-1 0 0,0 0 0,0 0-1,1 0 1,-1 0 0,1 0 0,-1 0 0,1-1 0,-1 1 0,1-1-1,-1 1 1,1-1 0,-1 1 0,1-1 0,0 0 0,-1 0 0,1 0-1,0 0 1,-1 0 0,1 0 0,0 0 0,-1-1 0,1 1-1,-1 0 1,1-1 0,-1 0 0,1 1 0,-1-1 0,3-1 0,2-2-224,0 1 1,0-1 0,-1-1 0,1 1 0,-1-1 0,7-8-1,0-2 139,33-35-27,-42 47 182,0 0 1,-1 1-1,1 0 0,0-1 0,1 1 1,-1 0-1,0 1 0,1-1 1,-1 1-1,1-1 0,-1 1 1,1 0-1,0 0 0,5 0 0,-8 1 3,1 1 0,-1 0-1,1-1 1,-1 1 0,1 0-1,-1 0 1,0 0 0,1 0-1,-1 0 1,0 0 0,0 0-1,0 0 1,0 1 0,0-1-1,0 0 1,0 1 0,0-1-1,0 1 1,-1-1 0,1 1-1,0-1 1,-1 1 0,0 0-1,1 2 1,1 1 19,4 11 71,-2 1-1,1-1 0,2 28 0,-4-2-3642,-3-30-2780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0:39:42.6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40 8788,'0'0'2244,"0"0"-1364,0 0-682,0 0-65,0 0 35,12-7 99,-12 7-267,8-5 36,1 1 1,0-1-1,0 2 1,1-1-1,-1 1 1,1 1-1,-1 0 1,1 0-1,0 1 0,-1 0 1,17 1-1,-24 0-15,-1 0-1,1 1 0,0-1 1,0 1-1,0-1 0,-1 1 1,1 0-1,0 0 0,-1 0 1,1 0-1,-1 0 0,1 0 1,-1 0-1,1 0 0,-1 1 1,0-1-1,1 0 0,-1 1 1,0-1-1,1 3 0,0 0 12,0 0 1,-1 0-1,1 0 0,-1 0 0,0 0 1,0 0-1,0 1 0,-1-1 0,1 4 0,-1-2-17,0-1 0,0 0-1,0 0 1,-1 1-1,0-1 1,0 0-1,0 0 1,-1 0-1,1 0 1,-1 0-1,0 0 1,-1-1 0,1 1-1,-1-1 1,-4 6-1,6-9-20,0 0 0,0 0 0,0 0-1,-1-1 1,1 2 0,0-1 0,0 0-1,0 0 1,1 0 0,-1 0 0,0 1 0,0-1-1,1 0 1,-1 0 0,1 1 0,-1-1 0,1 1-1,-1-1 1,1 1 0,0-1 0,0 0 0,0 1-1,0-1 1,0 1 0,0-1 0,0 1 0,0-1-1,0 1 1,1-1 0,-1 1 0,1-1 0,-1 0-1,1 1 1,0-1 0,-1 0 0,1 0 0,0 1-1,0-1 1,1 2 0,6 10 26,0 0 5,-1 0-1,10 23 1,-16-31-17,1-1-1,-1 0 1,0 0 0,-1 0-1,1 1 1,-1-1-1,1 0 1,-1 1 0,-1-1-1,1 0 1,-1 1-1,1-1 1,-1 0 0,-2 5-1,2-7 48,-1 0 0,1 0 0,-1 0 0,0 0 0,1 0 0,-1 0 0,0-1 0,0 1 0,0 0 0,0-1-1,-1 0 1,1 0 0,0 1 0,-1-1 0,1 0 0,0-1 0,-1 1 0,1 0 0,-1-1 0,-4 1 0,-56 3 1238,61-4-1229,-4-2-3042,11-1 1247,15-6-1601,-17 8 2411,12-5-5388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0:39:42.9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72 196 7716,'0'0'3033,"0"0"-1627,-8 20-656,-4 10-502,-28 80 696,30-63-301,10-46-638,-1 0 1,1 1-1,0-1 0,0 0 1,-1 0-1,1 1 0,0-1 1,0 0-1,0 0 0,1 1 1,-1-1-1,0 0 0,0 0 1,1 1-1,-1-1 0,0 0 1,1 0-1,0 0 0,-1 1 1,1-1-1,-1 0 0,1 0 1,0 0-1,0 0 0,0 0 1,0 0-1,0-1 0,0 1 1,0 0-1,0 0 0,0-1 1,1 2-1,2-2-14,0 1 0,0-1-1,0 0 1,0 0 0,0 0-1,0-1 1,1 1 0,-1-1 0,-1 0-1,1 0 1,0 0 0,0-1-1,0 1 1,-1-1 0,7-3 0,-4 0 32,0 0 0,0 0 0,0 0 0,-1-1 0,1 0 1,-1 0-1,7-12 0,-2 0 49,0-1 1,-2 0 0,0 0-1,-1-1 1,7-29-1,-9 22 20,-2 1-1,0-1 0,-3-38 1,0 54-63,0 8-8,0 0 0,0-1 0,-1 1-1,0 0 1,1-1 0,-1 1 0,0 0 0,-1 0-1,1 0 1,-1 0 0,1 0 0,-1 0 0,0 0-1,0 1 1,0-1 0,0 1 0,-1-1 0,1 1-1,-4-3 1,4 4-208,0 0-1,1 0 1,-1 0 0,0 0-1,0 0 1,-1 0-1,1 1 1,0-1 0,0 1-1,0-1 1,-4 1-1,5 0-2829,1 0-1833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0:39:47.2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26 11733,'0'0'3394,"0"0"-2962,0 0-432,0 0 0,0 0 0,0 0 160,122 0 48,-88 0-192,-2 0 48,-1-5-64,-9-6-352,-20 6-3249,-2 0-1570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0:39:47.6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 6 8628,'0'0'397,"0"0"-242,0 0 48,0 0 170,10-2 276,-5 1-535,25-2 260,-28 3-354,-1 0 0,0 1 0,0-1 0,0 0 1,0 1-1,0-1 0,0 0 0,0 1 0,0 0 0,0-1 1,0 1-1,0-1 0,0 1 0,0 0 0,0 0 0,-1 0 0,1-1 1,0 1-1,0 0 0,-1 0 0,1 0 0,-1 0 0,1 0 1,-1 0-1,1 0 0,-1 0 0,0 1 0,1 0 0,1 6 52,-1 0 0,0 1 0,0-1-1,-1 0 1,0 1 0,0-1 0,-1 1-1,0-1 1,-1 0 0,1 0 0,-2 0 0,1 0-1,-1 0 1,0 0 0,-1 0 0,0-1 0,0 0-1,0 0 1,-1 0 0,-7 7 0,10-11-323,-3 3 290,0 1 0,1-1 0,-8 15 0,8-2-4779,4-19-3410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0:39:44.61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448 139 512,'0'0'13449,"-2"-17"-12288,-1-1-807,-1 0 1,-6-17 0,9 32-299,0 1 1,-1-1-1,1 1 1,-1-1-1,1 1 0,-1 0 1,0 0-1,0 0 1,0 0-1,0 0 0,0 0 1,-1 1-1,1-1 1,0 1-1,-1 0 0,1-1 1,-6 0-1,0-1 171,-1 1 0,0 0 0,-15-1 0,15 1-34,-75-1 635,63 4-725,19-1-103,1 0 1,-1 0 0,0 0-1,0 0 1,0 1-1,1-1 1,-1 1 0,0-1-1,1 1 1,-1 0-1,0-1 1,1 1 0,-1 0-1,1 0 1,0 0-1,-1 0 1,1 1-1,0-1 1,-1 0 0,1 1-1,0-1 1,0 0-1,0 1 1,0-1 0,0 1-1,0 0 1,1-1-1,-1 1 1,1 0 0,-1 2-1,-1 6-29,0-1 0,1 1 0,0 0 1,1 14-1,0-14 0,1 41 6,2 0 1,2 0-1,12 54 0,-2-45-231,-4 1-1,-2 0 0,2 67 0,-12-127 250,1 1 0,0-1 0,0 1-1,0-1 1,-1 0 0,1 1 0,-1-1-1,1 0 1,-1 1 0,1-1 0,-1 0 0,0 0-1,0 1 1,1-1 0,-1 0 0,0 0-1,0 0 1,0 0 0,0 0 0,-1 0-1,1 0 1,0-1 0,-3 2 0,-37 13 62,35-14-33,1 0 0,0 1 0,0 0 1,0 0-1,0 0 0,-8 5 1,12-4-37,-1 0-1,1 0 1,0 0 0,0 0 0,0 0 0,1 0 0,-1 0 0,1 1 0,-1-1 0,1 0 0,0 1 0,0-1 0,1 0 0,0 6 0,0 5-58,0 1 50,0-1 0,2 1 0,7 26 0,-6-26 23,-1 0-1,0 0 1,2 22-1,-5-22-16,-1 1-1,0-1 0,-1 0 0,0 1 0,-1-1 0,-1 0 0,-1 0 1,0-1-1,0 1 0,-2-1 0,0 0 0,0-1 0,-13 17 0,8-13 18,0 0 0,2 0 0,0 1 0,1 0 0,1 1 0,1 0 0,0 0 0,-6 37 0,8-25-6,1 0 1,2 0-1,1 0 0,2 0 1,1 1-1,1-1 0,9 39 1,-9-59-2,3 8 1,0 1 1,1-1-1,1-1 0,10 19 1,-16-33-4,0 0 1,1 0 0,0 0-1,0 0 1,0-1-1,0 1 1,1-1-1,0 0 1,-1 0 0,1 0-1,0 0 1,0-1-1,0 1 1,1-1 0,-1 0-1,1-1 1,-1 1-1,1-1 1,-1 0 0,1 0-1,0 0 1,8 0-1,-8-1-29,1 1 1,0-1-1,0-1 0,-1 1 0,1-1 0,0 0 1,0 0-1,-1-1 0,1 0 0,-1 0 0,0 0 1,1 0-1,-1-1 0,0 0 0,-1 0 0,1-1 0,0 1 1,-1-1-1,6-5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0:22:36.0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10949,'0'0'886,"0"0"-523,0 0 269,0 0 192,17 9-263,-12-7-526,11 7 65,0 0 0,0 1 0,-1 1 0,0 0 1,-1 1-1,23 24 0,-34-33-26,-1 0-1,1 1 1,0 0 0,-1 0 0,0 0 0,0 0 0,0 0-1,0 0 1,-1 0 0,1 1 0,-1-1 0,0 0 0,-1 1-1,1-1 1,-1 1 0,0-1 0,0 1 0,0-1-1,-1 1 1,0 5 0,-2-3 39,0 0 0,0-1 0,0 1 0,-1-1 0,1 0 0,-2 0 0,1 0-1,-1 0 1,1-1 0,-2 0 0,-7 7 0,-7 5 7,14-14-195,0 2 0,0-1 0,1 1 0,0 0-1,0 0 1,0 0 0,1 1 0,-1 0 0,1-1 0,0 2 0,-2 6-1,5-11-3829,1-2-5870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0:39:47.9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74 13718,'0'0'913,"0"0"-817,0 0-96,0 0 144,0 0 32,117-50-112,-92 38-64,-10 5-144,-7 2-3554,-8 5-2048,0 0 751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0:39:48.2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211 1 7491,'-60'25'2201,"48"-20"-861,12-5-647,0 0 46,-10 17 22,-31 57-286,39-68-442,-1 0 0,1-1 0,1 1 0,-1 0 0,1 0 0,0 1 0,0-1 0,1 0 0,0 0 0,0 0 0,1 11 0,1 4 72,-1 2-66,-1-15 53,1-1-1,-1 0 1,-1 1 0,-1 11 0,1-17-54,1 0-1,-1 0 0,1 0 1,-1 0-1,0-1 1,0 1-1,0 0 0,0-1 1,0 1-1,-1 0 0,1-1 1,0 1-1,-1-1 1,1 0-1,-1 1 0,1-1 1,-1 0-1,0 0 1,0 0-1,1 0 0,-3 0 1,-2 2-28,1-2 0,0 1 1,-1 0-1,1-1 0,-1 0 1,-8 0-1,13-1-1494,1 0-1920,1 0-24,6-2 984</inkml:trace>
  <inkml:trace contextRef="#ctx0" brushRef="#br0" timeOffset="1">315 274 7716,'0'0'1133,"0"0"-484,0 0 66,0 0 197,0 0-149,6 8-317,-4-6-417,0 0 0,-1 1 1,1-1-1,0 0 0,0 0 1,1 0-1,-1-1 0,0 1 1,1 0-1,2 1 0,-3-3-10,0 1 0,-1-1 0,1 0 0,0 0-1,-1 0 1,1 0 0,0 0 0,0 0 0,-1-1-1,1 1 1,0-1 0,-1 1 0,1-1-1,-1 1 1,1-1 0,-1 0 0,1 0 0,-1 0-1,1 0 1,-1 0 0,0 0 0,1 0-1,-1 0 1,1-2 0,8-5 109,-1-1-1,0 0 1,-1 0-1,0-1 1,-1 0 0,0-1-1,0 1 1,-1-1 0,0-1-1,-1 1 1,0-1-1,-1 0 1,-1 0 0,1 0-1,-2 0 1,0-1-1,1-22 1,-3 33-121,-1 0 0,1 0 0,-1 0 0,1 0 0,-1 0 0,0 0 0,0 0 0,1 0 0,-1 0 0,-1 0 0,1 1 0,0-1 0,0 0 0,-1 1 0,1-1 0,-1 1 0,1-1 0,-1 1 0,1 0 0,-1 0 0,0 0 0,0 0 0,0 0 0,0 0 0,0 0 0,0 0 0,0 1 0,0-1 0,0 1 0,0 0 0,0-1 0,0 1 0,0 0 0,0 0 0,0 0 0,0 0 0,0 1 0,0-1 0,-4 2 0,2 2-2707,3 5-2251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0:39:48.6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0 387 13430,'0'0'1729,"0"0"-1729,0 0 0,0 0 192,95-89 304,-59 36-368,0 2-96,-7 3 64,-5 2-96,-8 5-256,-9 9-1905,-7 6-768,0 26-2482,-2 0 1137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0:39:48.9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44 95 7171,'0'0'4794,"0"0"-3145,0 0-1147,0 0-11,0 0-99,-10 5-187,-6 6-83,-2 0-645,19-15 165,10-12 53,-8 12 320,0 0 0,0 0 0,0-1 0,0 1 0,-1-1 0,1 0 0,-1 1 0,0-1 0,-1 0 0,1-1 1,-1 1-1,0 0 0,-1 0 0,1 0 0,-1-1 0,0-9 0,-1 15-19,1-1 1,-1 0-1,1 1 1,-1-1-1,1 0 1,-1 1-1,0-1 0,1 1 1,-1-1-1,0 1 1,0-1-1,1 1 1,-1 0-1,0-1 1,0 1-1,1 0 0,-1 0 1,0-1-1,0 1 1,0 0-1,0 0 1,1 0-1,-1 0 1,0 0-1,0 0 0,0 0 1,0 0-1,0 1 1,1-1-1,-1 0 1,0 0-1,0 1 1,0-1-1,1 0 0,-1 1 1,0-1-1,1 1 1,-2 0-1,-3 18-3509,2-2-1917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0:39:49.2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1 113 8292,'0'0'373,"0"0"-234,0 0-59,0 0-5,0 0-14,12 9 121,-3-3-61,0 0 1,0-1 0,0 0-1,10 4 1,-18-9-97,-1 0 0,1 0 0,0 0 0,0 0 0,0 0 0,-1 0 0,1 0 0,0 0 0,0 0 0,0 0 0,-1 0 0,1 0 0,0-1 0,0 1 0,-1 0 0,1-1 0,0 1 0,-1 0 0,1-1 0,0 1 0,-1-1 0,1 1 0,0-1 0,-1 1 0,1-2 0,11-22 419,-5-28 526,-7 52-945,1-7 91,-1 2 254,1 1 0,-1-1 0,0 1 0,0-1 0,-1 0 0,1 1 0,-3-9 0,2 12-264,1 0 0,-1-1 0,0 1 0,0 0-1,0 0 1,0 0 0,0 0 0,0 0 0,-1 0 0,1 0 0,0 0-1,0 0 1,-1 1 0,1-1 0,-1 0 0,1 1 0,0-1-1,-1 1 1,1 0 0,-1-1 0,1 1 0,-1 0 0,1 0 0,-1 0-1,1 0 1,-1 0 0,-1 1 0,2-1-141,0 0 0,1 0 0,-1 0 0,0 1 0,0-1 0,1 0 0,-1 1 0,0-1 0,1 1 0,-1-1 0,0 1 0,1-1 0,-1 1 0,1-1 0,-1 1 0,1-1 0,-1 1 0,1 0 0,-1-1 0,1 1 0,0 0 0,-1-1 0,1 1 0,0 0 0,0 0 0,-1-1 0,1 1 0,0 1 0,-1 1-433,-4 12-3278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0:40:36.1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41 1 64,'0'0'1932,"0"0"5658,0 0-4485,0 0-2710,5 15-232,1 6 155,-1-1 0,0 1 0,-1 0 0,1 40 0,-5-36-102,-1 0 0,-1-1 0,0 1 0,-11 39 0,0-11-101,13-53-226,0 0 0,0 0 1,0 1-1,0-1 0,0 0 0,0 0 0,0 1 0,0-1 1,-1 0-1,1 0 0,0 1 0,0-1 0,0 0 0,0 0 1,-1 0-1,1 1 0,0-1 0,0 0 0,0 0 0,-1 0 1,1 0-1,0 1 0,0-1 0,-1 0 0,1 0 0,0 0 1,0 0-1,-1 0 0,1 0 0,0 0 0,0 0 0,-1 0 1,1 0-1,0 0 0,-1 0 0,1 0 0,0 0 0,0 0 1,-1 0-1,1 0 0,0 0 0,0 0 0,-1 0 1,1 0-1,0 0 0,0-1 0,-1 1 0,1 0 0,0 0 1,0 0-1,0 0 0,-1-1 0,1 1 0,0 0 0,0 0 1,0-1-1,0 1 0,-1 0 0,-12-14-5804,-1-13 2863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0:40:36.4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1 258 9012,'0'0'2273,"0"0"-1633,0 0-560,3-114 33,24 71 303,7 4 112,2 6-192,2 13 32,-2 11-256,-4 9 48,1 0 0,-1 14 49,0 13-33,4 11 48,-2 10-208,1-1-16,-30-28-4066,-3-5-5266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0:40:40.8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 0 3025,'0'0'6982,"0"0"-4567,0 0-2004,0 0-321,0 0-7,-2 17 194,-7 285 428,9-243-1812,0-59 993,0 1 1,0-1 0,0 0 0,0 1-1,0-1 1,0 0 0,0 1 0,0-1 0,0 0-1,-1 0 1,1 1 0,0-1 0,0 0 0,0 1-1,0-1 1,0 0 0,0 0 0,-1 1 0,1-1-1,0 0 1,0 0 0,0 1 0,-1-1-1,1 0 1,0 0 0,0 0 0,-1 1 0,1-1-1,0 0 1,-1 0 0,1 0 0,0 0 0,0 0-1,-1 0 1,1 0 0,0 1 0,-1-1-1,1 0 1,-7-1-5121,0 0 2003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0:40:41.1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1 115 6691,'0'0'1905,"0"0"-1393,0 0 369,0 0 511,0 0-95,13-90-737,14 83-256,9-2 0,5 2-160,9 6-112,-5 1-32,-29 0-2481,-5 8-1200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0:41:08.1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0 620 0,'0'0'284,"0"1"-1,0-1 1,0 0 0,0 1 0,0-1-1,0 1 1,0-1 0,1 0-1,-1 1 1,0-1 0,0 0-1,0 1 1,0-1 0,0 1 0,1-1-1,-1 0 1,0 1 0,0-1-1,0 0 1,1 0 0,-1 1 0,0-1-1,1 0 1,-1 1 0,0-1-1,0 0 1,1 0 0,-1 0 0,1 1-1,-1-1 1,0 0 0,1 0-1,-1 0 1,0 0 0,1 0-1,-1 0 1,1 0 0,19-5 1777,19-19-2305,-23 9 342,-1-1 1,0-1-1,-1 0 0,-1 0 1,0-1-1,-2-1 1,0 0-1,-1-1 1,-1 0-1,12-41 0,-12 31-131,-2 0-1,-1 0 0,-2-1 0,-1 0 0,-1 0 0,-1 0 0,-5-38 0,4 65 87,-1 1 1,1-1 0,-1 1-1,0-1 1,0 1-1,0 0 1,0-1-1,0 1 1,-1 0-1,1 0 1,-1 0 0,0 0-1,0 0 1,0 0-1,-1 0 1,1 1-1,-1-1 1,1 1 0,-1 0-1,0 0 1,0 0-1,0 0 1,0 0-1,0 1 1,0-1 0,0 1-1,0 0 1,-1 0-1,1 0 1,-1 0-1,1 0 1,-1 1 0,1 0-1,-1 0 1,1 0-1,-1 0 1,-3 1-1,5-1-9,-1 0-1,1 1 1,0-1-1,-1 1 1,1-1-1,0 1 1,-1 0-1,1 0 1,0 0-1,0 0 1,0 1-1,0-1 1,0 1-1,0-1 1,0 1-1,-1 2 1,-2 1-14,1 0-1,1 0 1,-1 0-1,1 1 1,-5 11 0,0 5-41,1 1 0,-6 32 0,12-55 12,-6 45 9,1 0 0,3 1 0,2 63 0,2-99-53,0-1-1,0 1 1,0-1 0,2 1-1,-1-1 1,1 0-1,0 0 1,1 0 0,0 0-1,0-1 1,1 0-1,0 0 1,0 0 0,1 0-1,0-1 1,1 0-1,0 0 1,0 0 0,0-1-1,1 0 1,-1-1 0,1 0-1,1 0 1,-1 0-1,1-1 1,0-1 0,0 1-1,0-1 1,0-1-1,0 0 1,1 0 0,-1-1-1,16 0 1,-15 0-136,51-3-1207,-57 2 1296,1-1 0,-1 0 0,0 0 0,0-1 0,0 1 0,0-1 1,0 0-1,0 0 0,0-1 0,-1 1 0,6-5 0,-7 6 160,0 1 1,1-1-1,-1 1 0,0 0 1,0 0-1,0 0 1,0 0-1,0 0 0,1 1 1,-1-1-1,0 0 1,0 1-1,0 0 0,0-1 1,0 1-1,0 0 1,3 2-1,1 0 82,5-1-265,0 1-1,1-2 1,-1 1 0,0-2-1,0 1 1,1-1 0,15-3-1,-26 3 102,0 0 0,0 0 0,0 0 0,0 0 0,0 0 0,0 0 0,0 0 0,-1-1 0,1 1 0,0 0 0,0 0 0,0-1 0,0 1 0,-1-1 0,1 1 0,0-1 0,0 1 0,-1-1 0,1 1 0,0-1 0,-1 1 0,1-1 0,-1 0 0,1 0 0,-1 1 0,1-1 0,-1 0 0,1 0 0,-1 1 0,0-1 0,1 0 0,-1 0 0,0 0 0,0 0 0,1 0 0,-1 1 0,0-1 0,0 0 0,0 0 0,0 0 0,0 0 0,-1 0 0,1 0 0,0 0 0,0 1 0,0-1 0,-1 0 0,0-1 0,-1-2 169,1 0 0,-1 1 0,-1 0 0,1-1 0,0 1 0,-1 0 0,0 0 0,0 0 0,-3-3 0,-4-1 287,-37-25 608,43 29-988,0 1 1,0 0 0,0 0-1,-1 0 1,1 1 0,-1-1-1,1 1 1,-1 0 0,-7 0-1,12 1-859,7 3-3249,24 18-478,-20-13-819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0:22:42.9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11077,'0'0'2673,"0"0"-1392,0 0-1185,0 0-96,0 0 0,0 0 0,0 0 288,121 108-144,-81-74-48,-2-3-96,-6-4 0,-9-1-368,-10-6-2705,-13-1-1874,0-19-815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0:41:08.8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143 59 10421,'0'0'1315,"0"0"-840,0 0 112,0 0 571,0 0-259,-5-8-190,-3 6-619,0 0-1,0 1 1,-1 0-1,1 0 1,-1 1-1,1 0 1,0 1-1,-1 0 1,1 0-1,-12 3 1,19-3-84,-1-1 1,0 0-1,0 1 1,0 0-1,0-1 0,1 1 1,-1 0-1,0 0 1,1 0-1,-1 0 0,0 0 1,1 1-1,0-1 1,-1 0-1,1 1 0,0-1 1,0 1-1,-1-1 1,1 1-1,0 0 1,1-1-1,-2 4 0,2-4-17,0 1 1,0-1-1,0 0 0,0 1 0,1-1 0,-1 0 0,1 1 0,-1-1 1,1 0-1,-1 1 0,1-1 0,0 0 0,-1 0 0,1 0 0,0 0 0,0 1 1,0-1-1,0 0 0,0-1 0,0 1 0,0 0 0,0 0 0,1 0 0,-1-1 1,0 1-1,0 0 0,1-1 0,-1 1 0,3 0 0,7 2-41,0 0 0,1-1-1,0 0 1,-1 0 0,1-1-1,0-1 1,14-1 0,-6 1 75,-20-19 1,0 12 18,1-3-30,-2 0-1,1 1 0,-1-1 0,-3-12 0,4 20 12,-1 0 0,1 1 0,-1-1 0,1 0 0,-1 0-1,0 1 1,0-1 0,0 0 0,1 1 0,-2-1 0,1 1-1,0-1 1,0 1 0,0 0 0,-1-1 0,1 1-1,-1 0 1,1 0 0,-1 0 0,1 0 0,-1 0 0,0 0-1,1 1 1,-1-1 0,0 1 0,0-1 0,1 1 0,-1-1-1,0 1 1,-3 0 0,5 17-1087,0-16 949,0 1-263,1 0 1,-1 0-1,0 1 1,1-1-1,-1 0 1,1 0-1,-1 0 1,1 0-1,0 1 1,0-1-1,0 0 1,0-1-1,3 4 1,6 3-6154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0:41:09.2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17 440 10005,'0'0'2225,"0"0"-2084,14-19-146,0 2 36,-2 2-20,0-1 0,-1 0 0,-1 0 1,-1-1-1,0-1 0,7-19 0,-9 12-362,-1 0 1,-1-1-1,-1 0 1,-1 0-1,-2 1 0,-1-37 1,0 60 368,0 0 1,0 0-1,-1-1 1,1 1-1,0 0 1,-1 0-1,1-1 1,-1 1-1,0 0 1,0 0-1,0 0 1,0 0-1,0 0 1,0 0-1,-1 0 1,1 0-1,-1 1 1,1-1-1,-1 0 1,-1-1-1,0 2 152,0-1 0,1 1-1,-1 0 1,0 0 0,0 0-1,0 0 1,0 1-1,0-1 1,0 1 0,0 0-1,0-1 1,0 1-1,0 1 1,0-1 0,-4 1-1,5 0-133,0-1 0,0 1 0,0 0-1,0 0 1,0 0 0,0 0-1,1 0 1,-1 1 0,0-1 0,0 1-1,1-1 1,-1 1 0,1-1 0,-1 1-1,1 0 1,0 0 0,0 0 0,0 0-1,0 0 1,-1 3 0,-15 47 31,15-45-26,-7 31-18,2 0-1,2 0 0,0 40 0,8 117-215,-1-168-608,2 0 0,12 49 0,-10-57-1009,0-1 0,10 21 0,-10-33-1658,-2-6 1755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0:41:09.5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133 0 7219,'0'0'2417,"0"0"-1056,0 0 352,0 0-257,-104 27-607,88-13-81,7 1-192,5 4-383,4 7-129,0 3-64,13 0-112,16-5 64,7-5-1137,-2-13-2321,-21-6-2865,-5 0 1201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0:41:10.3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60 1233,'0'0'5202,"0"0"-4610,0 0-592,0 0 48,0 0 48,0 0 80,8-60 577,-8 60-385,-2 2 48,-2 10-336,2 0-48,2 0-32,0-4-688,0-8-3506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0:41:11.2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121 348 7619,'0'0'2679,"0"0"-1270,0 0-561,0 0 54,0 0-99,-10-1-280,-97-2 136,106 9-685,0-1 1,0 0-1,1 1 1,0-1-1,0 0 1,1 10-1,5 13-170,-5-27 239,-1 0 1,0 0-1,1 0 0,-1 0 0,0 0 1,1 0-1,-1 0 0,1 0 0,-1 0 1,1-1-1,0 1 0,-1 0 1,1 0-1,0 0 0,0-1 0,-1 1 1,1 0-1,0-1 0,0 1 0,0-1 1,0 1-1,0-1 0,0 1 0,1-1 1,-1 3-51,-1-1 1,1 1-1,0-1 1,0 0-1,1 1 1,-1-1-1,0 0 1,3 3-1,-1-2-113,0-1 0,0 1-1,0-1 1,0 0 0,0 0 0,1 0 0,-1 0-1,1 0 1,-1-1 0,1 0 0,0 0 0,0 0-1,-1 0 1,1 0 0,0-1 0,0 0 0,0 0 0,4 0-1,-7 0 124,1-1 1,-1 1-1,0 0 0,0-1 0,1 1 0,-1-1 0,0 1 1,0-1-1,0 0 0,0 0 0,0 1 0,0-1 0,0 0 1,0 0-1,0 0 0,0 0 0,-1 0 0,1 0 0,0 0 1,-1 0-1,1 0 0,0 0 0,-1-1 0,0 1 0,1 0 1,-1 0-1,0-1 0,1 1 0,-1 0 0,0-3 0,2-39 908,-2 36-553,3 19-212,-2-9-157,0 0 0,-1-1 0,1 1 0,0-1 0,1 1 0,-1 0 0,0-1 0,1 0 0,-1 1 0,1-1 0,0 0 0,0 0 0,-1 0-1,2 0 1,-1 0 0,0 0 0,0-1 0,0 1 0,4 1 0,-1-1-34,0 0 0,-1-1 1,1 1-1,0-1 0,0 0 0,1-1 0,-1 1 0,0-1 0,9 0 0,-13-1 5,0 1 0,1 0 0,-1 0 1,0-1-1,1 1 0,-1-1 0,0 0 0,0 1 0,1-1 0,-1 0 0,0 1 0,0-1 0,0 0 0,0 0 0,0 0 0,0 0 0,0 0 0,0 0 0,-1 0 0,1-1 0,0 1 0,-1 0 0,1 0 0,0-3 0,9-36-304,-8 34 289,5-53 29,-2 0-1,-4-78 0,-1 86 267,0 45-57,0-6 56,0 1 0,-1 0 0,-2-14 0,3 23-93,-1 0 0,1 1-1,0-1 1,0 1 0,-1-1 0,1 1 0,-1-1-1,0 1 1,1-1 0,-1 1 0,0 0 0,0-1-1,0 1 1,0 0 0,0 0 0,0-1 0,0 1 0,0 0-1,-1 0 1,1 0 0,0 0 0,-1 1 0,1-1-1,-1 0 1,1 1 0,0-1 0,-1 0 0,0 1-1,1 0 1,-3-1 0,2 8 97,0 481-505,13-373-2427,-7-81-1507,-3-28 395,-2-9-1480,-14-64 7343,3 20 1188,3-1-1,-6-84 1,14 119-2941,0 4-209,1 1 0,-1-1-1,2 1 1,-1-1 0,1 0 0,0 1 0,1 0 0,0-1 0,0 1 0,1 0 0,0 0-1,0 0 1,9-14 0,-4 11-70,0 0 0,2 1 0,11-11 0,-18 18-126,1-1 0,0 1-1,0 1 1,0-1-1,1 0 1,-1 1-1,1 0 1,-1 0-1,1 0 1,0 1-1,-1 0 1,9-2-1,12 3-4438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0:41:30.2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84 0 48,'0'0'10757,"0"0"-8276,0 0-1104,0 0-785,0 0 304,0 0-319,0 0-337,-84 94-80,84-63-32,0-1-128,2-2 0,17-6-48,6-7-336,-2-6-769,3-6-528,-3-3-912,-4 0-288,-15-10-1569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0:41:30.9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10 112 3522,'0'0'4178,"0"0"-1476,0 0-896,0 0-442,0 0-735,-2 5-383,1-1-229,-5 24 0,6-27-17,0 0-1,0 0 0,0 0 0,0-1 1,0 1-1,0 0 0,1 0 0,-1 0 1,0-1-1,0 1 0,1 0 1,-1 0-1,0-1 0,1 1 0,-1 0 1,1-1-1,-1 1 0,1 0 0,0-1 1,-1 1-1,1-1 0,-1 1 0,1-1 1,0 1-1,-1-1 0,1 1 0,0-1 1,0 0-1,-1 0 0,1 1 0,0-1 1,0 0-1,0 0 0,-1 0 0,3 1 1,0-1-28,0 0 0,0 0-1,0 0 1,-1 0 0,1 0 0,0 0 0,0-1 0,0 1 0,0-1 0,0 0 0,-1 0 0,1 0 0,0 0 0,0 0 0,-1-1 0,1 1 0,-1-1 0,0 0 0,1 1 0,-1-1 0,2-3 0,-1 2-90,-1-1 0,1 0 0,-1 0 0,0 0 0,0-1 0,-1 1 0,1 0 0,-1-1 0,0 1 1,0-1-1,0 1 0,-1-1 0,0-4 0,1 5 154,-1 1 0,0 0 0,0-1 0,0 1-1,0 0 1,0 0 0,-1-1 0,1 1 0,-1 0 0,0 0 0,0 0 0,-1 0 0,1 0 0,-3-4-1,1 3 440,0 1 0,0 0 0,0 1 0,0-1 0,-1 0 0,-6-3 0,10 6-469,0 0 0,0 0 0,0 0-1,0 0 1,0 0 0,0 0 0,0 0 0,0 0-1,0 0 1,0 0 0,0-1 0,0 1 0,0 0 0,-1 0-1,1 0 1,0 0 0,0 0 0,0 0 0,0 0 0,0 0-1,0 0 1,0 0 0,0-1 0,0 1 0,0 0 0,1 0-1,-1 0 1,0 0 0,0 0 0,0 0 0,0 0 0,0 0-1,0 0 1,0 0 0,0-1 0,0 1 0,0 0 0,0 0-1,0 0 1,0 0 0,0 0 0,0 0 0,0 0 0,0 0-1,1 0 1,-1 0 0,0 0 0,0 0 0,0 0 0,0 0-1,0 0 1,0 0 0,0 0 0,0 0 0,0 0 0,0 0-1,1 0 1,-1 0 0,0 0 0,0 0 0,0 0 0,0 0-1,0 0 1,0 0 0,0 0 0,0 0 0,0 0 0,1 0-1,13-2 371,14 0 9,-25 2-380,0 0 1,0 0-1,0 1 0,0-1 1,0 1-1,0-1 0,-1 1 0,1 0 1,0 0-1,-1 0 0,1 1 0,0-1 1,-1 1-1,0-1 0,1 1 0,-1 0 1,0 0-1,0 0 0,3 3 1,1 3 26,-1 0 0,0 1 0,-1-1 1,6 15-1,-6-13-32,0 0 0,1-1 0,8 13 0,-13-21-38,0-1 0,0 1 0,0-1 0,1 0 0,-1 1 0,0-1 0,0 1 0,1-1 0,-1 0 0,0 1 0,1-1 0,-1 0 0,0 1 0,1-1 0,-1 0 0,1 0 0,-1 1 0,0-1 0,1 0 0,-1 0 0,1 0 0,-1 0 0,1 0 0,-1 1 0,1-1 0,-1 0 0,0 0 0,1 0 0,-1 0 0,1 0 0,-1 0 0,1 0 0,-1-1 0,1 1 0,-1 0 0,1 0 0,-1 0 0,0 0 0,1-1 0,-1 1 0,1 0 0,-1 0 0,0-1 0,1 1 0,-1 0 0,0-1 0,1 1 0,-1 0 0,0-1 0,1 1 0,-1 0 0,0-1 0,1 0 0,11-27-175,-11 22 104,1 2 118,0-3-37,0 1 0,1 0 1,0 0-1,0 0 0,6-9 1,-8 14 20,0 0 1,-1 0 0,1 0 0,0 1 0,0-1 0,0 0 0,-1 1-1,1-1 1,0 1 0,0-1 0,0 1 0,0-1 0,0 1 0,0 0 0,0-1-1,0 1 1,0 0 0,1 0 0,-1 0 0,0 0 0,0 0 0,0 0 0,0 0-1,0 0 1,0 0 0,0 0 0,0 1 0,0-1 0,0 0 0,0 1-1,0-1 1,0 1 0,0-1 0,0 1 0,0 0 0,0-1 0,-1 1 0,1 0-1,0 0 1,0-1 0,-1 1 0,1 0 0,0 1 0,3 1-193,0-1-1,0 1 1,1-1 0,-1 0 0,0 0-1,1 0 1,-1-1 0,1 1 0,0-1 0,-1 0-1,1-1 1,0 1 0,0-1 0,-1 0-1,1 0 1,5-1 0,-3 1 119,0 0 0,0 0 0,0 0 0,0 1 1,0 1-1,0-1 0,9 4 0,1 2 183,42 19-1718,-20-14-5216,-37-12 5743,-2 0 218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0:41:31.4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 5234,'0'0'1540,"0"0"-617,0 0-331,0 0-26,0 0-126,1-1 6534,3 0-4895,2 0-4101,-1 0-5284,-4 1 607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0:41:32.0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1 9524,'0'0'3119,"0"0"-1238,0 0-600,0 0-185,0 0-368,0 5-461,-4 57-151,4 79 0,1-90-129,5 51-493,5-36-2744,-11-66 3175,0 1 1,0-1 0,0 0 0,0 1-1,0-1 1,1 0 0,-1 1 0,0-1-1,0 0 1,0 1 0,1-1 0,-1 0-1,0 0 1,0 1 0,1-1 0,-1 0-1,0 0 1,1 0 0,-1 1 0,0-1-1,1 0 1,-1 0 0,0 0 0,1 0-1,-1 0 1,0 0 0,1 0 0,-1 0 0,0 1-1,1-1 1,-1 0 0,0-1 0,1 1-1,-1 0 1,0 0 0,1 0 0,-1 0-1,0 0 1,1 0 0,-1 0 0,0 0-1,1-1 1,-1 1 0,0 0 0,1 0-1,-1 0 1,0-1 0,0 1 0,1 0-1,-1 0 1,0-1 0,0 1 0,1 0-1,-1-1 1,18-17 259,-15 16-296,1-2 146,0 1 0,0 0 0,0 1 0,1-1 0,-1 1 0,1 0 0,0 0 0,0 0 0,-1 1 0,1-1 0,0 1 0,0 0 0,10 0 0,-12 1-13,-1 0 0,1 0 0,0 0 0,0 0 0,-1 0 0,1 1 0,0-1 0,-1 1 0,1-1 0,0 1 0,-1 0 0,1 0 0,-1 1 0,1-1-1,-1 0 1,0 1 0,0-1 0,1 1 0,-1 0 0,0 0 0,0 0 0,-1 0 0,1 0 0,0 0 0,-1 0 0,3 5 0,-2 0 36,0 0 1,0 0-1,0 1 1,-1-1-1,0 0 1,0 1-1,-1 0 0,0-1 1,-1 1-1,1-1 1,-1 1-1,-4 11 1,4-13 17,-1 0 0,0-1 0,0 1 0,-1 0 0,0-1 0,0 1 0,0-1 0,-1 0 0,0 0 0,0 0 0,0 0 1,0-1-1,-1 0 0,1 0 0,-9 5 0,12-8-223,7-25-4818,3 3 2991,1 1 0,17-27-1,-10 21 1563,1 2-1,1 0 0,23-22 0,-38 42 380,0 0-1,0 1 1,1 0-1,-1 0 1,9-4 0,-12 7 96,0-1 1,0 1-1,0-1 1,0 1-1,0-1 0,0 1 1,0 0-1,0-1 1,0 1-1,0 0 1,0 0-1,0 0 1,0 0-1,0 0 1,0 0-1,0 0 1,0 0-1,0 0 1,-1 0-1,1 1 1,0-1-1,0 0 1,0 1-1,0-1 1,0 1-1,0-1 0,0 1 1,0-1-1,-1 1 1,1 0-1,0-1 1,0 1-1,-1 0 1,1 0-1,-1-1 1,1 1-1,1 2 1,3 11 1271,-1 1-1,0 1 1,3 18 0,-6-24-1221,0 1 0,1-1-1,1 0 1,0 0 0,0-1 0,1 1 0,0 0 0,0-1-1,12 16 1,-15-22-2109,-1-3-4029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0:41:32.3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10805,'0'0'2241,"0"0"-1313,0 0-431,0 0-497,0 0-321,0 0-3008,6 26 368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0:22:43.2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9 142 7523,'0'0'3074,"0"0"-385,0 0-912,0 0-913,0 0-864,0 0-96,-8-46 96,52 17 80,7-2-80,0 4-1280,-34 20-3442,-7 5-2066</inkml:trace>
  <inkml:trace contextRef="#ctx0" brushRef="#br0" timeOffset="1">217 294 3698,'0'0'9300,"0"0"-8948,16 87-352,-3-54 48,4 1 16,4 0-16,0 2-16,-2-3-64,-17-25-2737,-2-1-4338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0:41:32.7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7716,'0'0'2318,"0"0"-1590,0 0-488,0 0 201,0 0-97,4 17-160,22 100 179,-26-117-318,0 0 1,0 1-1,0-1 1,0 0-1,0 0 1,0 0-1,0 0 1,0 0-1,0 0 1,0 0-1,0 0 1,0 1-1,0-1 1,0 0-1,0 0 1,0 0-1,1 0 1,-1 0-1,0 0 1,0 0-1,0 0 1,0 0-1,0 0 1,0 1-1,0-1 1,0 0-1,0 0 1,0 0 0,0 0-1,0 0 1,1 0-1,-1 0 1,0 0-1,0 0 1,0 0-1,0 0 1,0 0-1,0 0 1,0 0-1,0 0 1,0 0-1,1 0 1,-1 0-1,0 0 1,0 0-1,0 0 1,0 0-1,0 0 1,0 0-1,0 0 1,0 0-1,1 0 1,-1 0-1,0 0 1,0 0-1,0 0 1,0 0-1,0 0 1,0 0-1,0-1 1,0 1-1,0 0 1,0 0-1,0 0 1,6-10 491,3-15-951,-9 24 606,1-1-174,0-4 93,1 0 0,0 1 0,1-1 0,-1 1 0,5-7 0,-6 11-100,0 0-1,0-1 1,0 1-1,0 0 1,0 0-1,1 0 0,-1 0 1,0 0-1,1 0 1,-1 0-1,0 1 0,1-1 1,-1 0-1,1 1 1,-1-1-1,1 1 0,-1 0 1,1-1-1,0 1 1,-1 0-1,1 0 0,-1 0 1,1 0-1,3 1 1,-4-1-10,0 1 1,0 0 0,0-1 0,0 1 0,0 0 0,0-1 0,0 1-1,0 0 1,0 0 0,-1 0 0,1 0 0,0 0 0,-1 0 0,1 0-1,0 0 1,-1 0 0,1 0 0,0 2 0,10 27 57,-7-17-20,3 4-67,1-1 0,11 17-1,10 3-2855,-26-34-670,-2-2-2286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0:41:33.2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84 13878,'0'0'1126,"0"0"-624,0 0-195,0 0-99,11 3-91,-4-1-97,39 7 56,-43-8-79,1-1 0,-1 0 1,0 0-1,1-1 0,-1 1 0,0-1 0,0 1 0,1-1 1,-1 0-1,0 0 0,0 0 0,0-1 0,0 1 0,0-1 1,2-2-1,30-30-364,-33 32 271,0-1 1,0 0-1,0 1 1,0-1 0,-1 0-1,0 0 1,1 0 0,-1 0-1,0 0 1,0-1 0,-1 1-1,1 0 1,0-4 0,-3 6 201,0 1 0,0-1 0,0 0 0,0 1 0,0-1 0,0 1 0,0 0 0,0 0-1,0 0 1,0 0 0,-1 0 0,-2 1 0,0-1 141,3 0-198,0 0 0,-1 0 0,1 0 0,0 0 0,-1 1-1,1-1 1,0 1 0,0-1 0,0 1 0,-1 0 0,1 0-1,0 0 1,0 0 0,0 1 0,0-1 0,1 0 0,-1 1-1,0-1 1,0 1 0,1 0 0,-1-1 0,1 1 0,0 0-1,-1 0 1,1 0 0,0 0 0,0 0 0,0 0 0,0 4-1,-1 2 48,0 0 0,1 1-1,0-1 1,0 0 0,1 1-1,0-1 1,2 9 0,-2-14-96,1 0 1,-1 0-1,1 0 1,0 0-1,0 0 1,1 0-1,-1-1 1,1 1 0,-1 0-1,1-1 1,0 1-1,0-1 1,0 1-1,0-1 1,0 0-1,0 0 1,1 0-1,-1 0 1,1-1-1,-1 1 1,1 0-1,0-1 1,0 0 0,0 0-1,0 0 1,-1 0-1,1 0 1,1 0-1,-1-1 1,5 1-1,0 0-53,1-1 0,-1 0 0,1 0 1,-1 0-1,0-1 0,1-1 0,-1 1 0,0-1 0,0-1 0,14-5 0,-14 3-556,1 0 0,-1 0 0,12-10 0,5-13-5367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0:41:14.9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270 415 7603,'0'0'2407,"0"0"-1145,0 0-758,0 0 163,0 0 344,-19-9 78,-64-27-150,80 34-895,0 1 1,-1 0 0,1 0 0,-1 0-1,1 1 1,-1-1 0,0 1-1,1 0 1,-1 0 0,1 0 0,-1 0-1,1 1 1,-1-1 0,0 1-1,1 0 1,0 0 0,-1 0 0,1 1-1,0-1 1,-1 1 0,-4 4-1,1-1 18,1 1 0,-1 0 0,1 1 0,1-1 0,0 1 0,-6 9-1,8-12-13,-2 5-7,0 0 0,0 1 0,0-1 0,-5 21 0,9-26-48,-1 1 0,1 0 0,0 0 0,1-1 0,-1 1 0,1 0 0,0 0 0,0 0 0,1 0 0,-1 0 0,1-1 0,0 1 0,2 5 0,-2-8-6,1 0-1,-1-1 0,1 1 1,0 0-1,0-1 1,0 1-1,0-1 0,0 1 1,0-1-1,0 0 1,0 0-1,0 0 0,1 0 1,-1 0-1,0-1 1,1 1-1,-1-1 0,1 1 1,-1-1-1,1 0 1,2 0-1,5 0-64,-1 0 0,1 0 0,-1-1 1,14-3-1,-15 2-65,-1-1 1,1-1-1,-1 0 0,0 0 1,0 0-1,0-1 0,-1 0 1,1 0-1,-1 0 0,-1-1 1,1 0-1,-1 0 1,0-1-1,0 1 0,0-1 1,-1 0-1,4-11 0,4-6-357,-2-1 0,0 0 0,12-53 0,-15 29 551,-1 0-1,-3 0 0,-2-56 0,-2 61 267,1 37-61,-1-16 365,1 22-526,-1 1 0,1-1 1,0 1-1,0-1 0,-1 0 0,1 1 1,0-1-1,-1 1 0,1-1 1,-1 1-1,1-1 0,0 1 1,-1 0-1,1-1 0,-1 1 1,1-1-1,-1 1 0,0 0 0,1 0 1,-1-1-1,1 1 0,-1 0 1,0 0-1,1 0 0,-1-1 1,1 1-1,-1 0 0,0 0 0,1 0 1,-2 0-1,2 1-65,-1-1 0,1 1 0,0-1-1,-1 1 1,1-1 0,0 1 0,-1-1 0,1 1-1,0 0 1,0-1 0,0 1 0,0-1 0,-1 1-1,1 0 1,0-1 0,0 1 0,0-1 0,0 1 0,0 0-1,0-1 1,0 1 0,1 0 0,-1 2 15,-2 61 89,11 121 1,-5-162-435,0 1 1,1-1 0,1-1 0,1 1-1,1-1 1,2 0 0,0-1-1,21 35 1,-25-49-60,-1-1-1,0 1 1,1-1-1,1 0 1,-1 0 0,1-1-1,0 0 1,0 0 0,0 0-1,1-1 1,10 5 0,-15-8 163,0 0 1,1 0 0,-1 0 0,0 0 0,1 0 0,-1-1 0,1 1 0,-1-1 0,1 0 0,-1 0 0,0 0 0,1-1 0,-1 1 0,1-1-1,-1 0 1,0 0 0,1 0 0,-1 0 0,0-1 0,0 1 0,0-1 0,0 0 0,0 0 0,0 0 0,0 0 0,-1 0 0,1-1-1,-1 1 1,4-6 0,-1 2 334,-1-1-1,0 0 0,-1 0 1,0 0-1,0 0 0,0-1 1,-1 1-1,0-1 0,0 1 0,-1-1 1,0 0-1,0-12 0,-1 19 56,0 0 0,-1-1 0,1 1-1,0 0 1,0 0 0,-1 0 0,1 0 0,0 0-1,-1-1 1,1 1 0,-1 0 0,0 0-1,1 0 1,-1 0 0,0 0 0,1 1-1,-1-1 1,0 0 0,0 0 0,0 0-1,0 1 1,-2-2 0,0 0 172,0 1 0,-1-1 0,1 1-1,-1 0 1,1 0 0,-1 0 0,-6 0 0,2 1 43,0-1 1,0 1-1,0 1 1,0 0-1,1 0 1,-16 4-1,19-3-333,-1 0 0,1 1-1,1-1 1,-1 1-1,0-1 1,1 1 0,-1 1-1,1-1 1,0 0-1,-3 5 1,4-6-68,0 0 0,0 1 0,1-1 0,-1 1-1,1 0 1,0-1 0,0 1 0,0 0 0,0 0 0,0 0 0,1-1 0,-1 1 0,1 0 0,0 0-1,-1 0 1,2 6 0,-1-8-19,1-1 1,-1 1-1,1 0 0,-1 0 0,1-1 0,-1 1 1,1 0-1,-1-1 0,1 1 0,0-1 0,0 1 1,-1-1-1,1 1 0,0-1 0,0 1 1,-1-1-1,1 0 0,0 1 0,0-1 0,0 0 1,0 0-1,-1 1 0,1-1 0,0 0 0,2 0 1,28 0-346,-25 0 179,-1 0 42,-1-1 0,1 0 1,-1 1-1,1-1 1,-1-1-1,0 1 1,0-1-1,0 1 1,0-1-1,0 0 1,7-5-1,35-36-1263,-37 33 739,1 0 0,21-15 1,-31 25 658,0-1 0,0 1 0,1 0-1,-1 0 1,0 0 0,1 0 0,-1-1 0,0 1 0,1 0 0,-1 0 0,1 0 0,-1 0 0,0 0 0,1 0 0,-1 0 0,0 0 0,1 0 0,-1 0 0,0 0 0,1 0 0,-1 0 0,0 0 0,1 0 0,-1 1 0,0-1 0,1 0 0,-1 0 0,0 0 0,1 1 0,-1-1 0,0 0 0,1 0 0,-1 0 0,0 1 0,0-1-1,1 0 1,-1 1 0,0-1 0,0 0 0,0 1 0,0-1 0,1 1 0,5 16 608,-5-13-542,1 3 100,1-1-1,-1 1 1,2 0 0,-1-1-1,1 0 1,-1 0 0,10 10-1,-12-14-169,1-1 0,-1 1-1,1-1 1,0 1 0,-1-1-1,1 0 1,0 0-1,0 1 1,0-1 0,0-1-1,0 1 1,0 0 0,0 0-1,0-1 1,1 0-1,-1 1 1,0-1 0,0 0-1,0 0 1,1 0 0,-1 0-1,0 0 1,0-1-1,0 1 1,0-1 0,1 1-1,-1-1 1,0 0 0,0 0-1,3-1 1,-1-1-57,0 0 1,0 0-1,0-1 1,0 1-1,-1-1 0,1 0 1,-1 0-1,0 0 1,0-1-1,-1 1 1,1 0-1,-1-1 1,2-6-1,4-10-361,8-36 0,-8 20 378,-2-1 0,-2-1 0,-1 1 0,-2 0 0,-4-48 0,3 84 157,0 1 0,0-1 0,0 1 0,-1 0 0,1-1 0,0 1 0,-1-1 0,1 1 0,-1 0 0,1-1 0,-1 1 0,1 0 0,-1-1 0,0 1 0,0 0 0,0 0 0,0 0 0,0 0 0,0 0 0,0 0 0,0 0 0,0 0 0,0 0 0,0 0 0,-1 1 0,1-1 0,0 0 0,0 1 0,-1-1 1,1 1-1,-1-1 0,1 1 0,0 0 0,-1 0 0,1 0 0,-1 0 0,1 0 0,-2 0 0,2 0-66,0 1 1,0-1-1,0 1 1,0 0-1,0-1 1,0 1-1,0 0 1,1 0-1,-1-1 1,0 1-1,0 0 1,1 0-1,-1 0 1,1 0-1,-1 0 1,1 0-1,-1 0 1,1 0-1,0 0 1,-1 0-1,1 0 1,0 1-1,0-1 1,0 0-1,0 0 1,0 1-1,-4 41 3,4-34 21,-3 356 78,13-232-2227,-10-138 2134,-1-1-1,-1 1 1,1 0-1,-1 0 1,-3-8 0,-4-12 122,5 10-36,1-1-1,0 1 0,2-1 1,-1-22-1,2 32-126,0 0 0,1 0 0,-1 0 0,1 0 0,1 1 0,-1-1 0,1 0 0,0 0 0,0 1 0,1-1-1,-1 1 1,1 0 0,0-1 0,6-5 0,-4 4-174,0 1-1,1 1 1,0-1-1,0 1 1,0 0-1,1 1 1,-1-1-1,1 1 1,0 0-1,0 1 1,1 0-1,-1 0 1,9-2-1,3 4-4476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0:41:15.8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209 2 7139,'0'0'1942,"0"0"-805,0 0-305,0 0 377,-18 3-75,-60 13-307,71-14-725,0 1-1,-1-1 1,1 1 0,0 1 0,1 0-1,-1 0 1,1 0 0,0 0 0,0 1-1,0 0 1,0 1 0,-6 7 0,3-3 82,8-9-169,0 0 1,0 0-1,0 0 0,0 0 1,0 0-1,0 0 0,1 0 1,-1 0-1,0 0 0,1 0 0,-1 0 1,1 0-1,-1 1 0,1-1 1,0 0-1,-1 1 0,1-1 1,0 0-1,0 3 0,0-4-18,0 1 1,1 0-1,-1-1 0,1 1 0,-1 0 1,1-1-1,-1 1 0,1 0 0,-1-1 0,1 1 1,-1-1-1,1 1 0,0-1 0,-1 1 1,1-1-1,0 0 0,0 1 0,-1-1 1,1 0-1,0 1 0,0-1 0,1 0 0,4 1-64,0 0-1,0 0 0,1-1 0,-1 0 1,0 0-1,11-2 0,-10-1-156,0 1 1,0-1-1,0 0 0,-1-1 0,1 0 1,-1 0-1,0 0 0,0 0 1,0-1-1,0 0 0,-1-1 0,0 1 1,5-8-1,-4 6 55,0 0 1,0 1-1,1 0 0,-1 0 1,2 0-1,-1 1 1,0 0-1,1 1 0,9-5 1,-17 9 175,1 0-1,-1 0 1,1 0 0,-1 0 0,1 0 0,-1 1-1,0-1 1,1 0 0,-1 0 0,1 0 0,-1 1-1,0-1 1,1 0 0,-1 0 0,0 1 0,1-1-1,-1 0 1,0 1 0,1-1 0,-1 0-1,0 1 1,0-1 0,1 1 0,-1-1 0,0 0-1,0 1 1,0-1 0,0 1 0,1-1 0,-1 1-1,0 0 1,6 21 203,-5-15-80,3 4 52,1 0 0,0 0 0,0-1 0,1 0 0,0 0-1,11 13 1,-13-18-283,1 0 0,0-1-1,-1 0 1,1 0 0,10 6-1,-12-8-263,1 0 0,0 0-1,-1-1 1,1 1 0,0-1 0,0 0-1,0 0 1,0-1 0,-1 1-1,6-1 1,6 0-7500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0:41:16.6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2 153 11029,'0'0'2460,"0"0"-1019,0 0-697,0 0-355,0 0-103,0 15-83,-2 67-80,5 164 106,-3-245-239,4 32 51,-4-32-65,0 0 0,1 0 0,-1 0-1,0 0 1,0 0 0,1 0 0,-1 0 0,0 0-1,1 0 1,-1-1 0,1 1 0,-1 0 0,1 0 0,0 0-1,-1 0 1,1-1 0,0 1 0,-1 0 0,1-1-1,0 1 1,0 0 0,0-1 0,0 1 0,-1-1-1,1 1 1,2-1 0,-2 0-40,0-1 0,0 0 1,0 0-1,0-1 0,0 1 0,0 0 0,0 0 0,-1 0 0,1 0 0,0-1 1,-1 1-1,1 0 0,-1-1 0,1 1 0,-1-1 0,0 1 0,0 0 1,1-3-1,0-2-94,27-120-291,-21 82 438,3 1 0,1 1 0,2 0 0,33-73 0,-42 107 1,1 0 0,0 0 1,1 0-1,0 0 1,0 1-1,1 0 1,0 1-1,0-1 0,0 1 1,10-5-1,-11 7-1,0 1 1,0 0-1,1 1 0,-1-1 0,1 1 1,0 0-1,0 1 0,0-1 0,0 2 1,0-1-1,0 1 0,0 0 0,0 0 1,10 2-1,-12 0 24,0-1 1,0 1-1,0 1 1,-1-1-1,1 1 0,-1 0 1,0 0-1,0 0 1,0 0-1,0 1 1,0-1-1,-1 1 0,1 0 1,-1 0-1,0 1 1,0-1-1,-1 1 1,1-1-1,3 11 1,1 4 64,0 0 1,-1 0 0,7 37 0,-10-39-30,0 1 0,-2-1 0,0 1 0,-1-1 0,-4 31 0,3-39 11,-1 0 0,-1-1 0,1 1 0,-1-1 0,-1 0 0,0 0 0,0 0 0,-1 0 0,1 0 0,-2-1 0,1 0 0,-1 0 0,-7 6 0,-3 2 190,-1-1 1,-1 0-1,-26 14 0,32-21-118,0-1-1,0 0 0,0-1 1,-1 0-1,0-1 0,-25 5 1,38-9-152,0 0 1,0 0 0,0 0-1,0 0 1,0 0-1,1 0 1,-1 0 0,0 0-1,0-1 1,0 1-1,0 0 1,0 0 0,0 0-1,0 0 1,0 0-1,0 0 1,0 0 0,0 0-1,0 0 1,0 0-1,0 0 1,0 0 0,0 0-1,0-1 1,0 1-1,0 0 1,0 0 0,0 0-1,0 0 1,-1 0-1,1 0 1,0 0 0,0 0-1,0 0 1,0 0-1,0 0 1,0 0 0,0 0-1,0 0 1,0 0-1,0 0 1,0 0 0,0 0-1,0-1 1,0 1-1,0 0 1,0 0 0,-1 0-1,1 0 1,0 0-1,0 0 1,0 0 0,0 0-1,0 0 1,0 0-1,0 0 1,0 0 0,0 0-1,0 0 1,0 0-1,0 0 1,0 0 0,0 1-1,-1-1 1,8-7-1337,44-24-4100,-27 18 984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0:41:17.2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 10933,'0'0'2732,"0"0"-1478,0 0-795,0 0-131,0 0 8,1 19-8,-1 88-28,5 188-37,-5-290-290,0-3 7,0 0 0,0 0 0,0 0 1,0 0-1,0 0 0,0 0 0,1 0 0,-1 0 0,1 0 0,-1 0 0,1 0 0,0 0 0,0 0 1,2 3-1,-2-7-64,0 1 0,0-1 1,-1 0-1,1 0 0,0 0 1,-1 0-1,1 0 1,-1 0-1,0 0 0,1-3 1,0 0-99,8-44-313,31-136 81,-34 166 422,1 0 0,0 0 0,1 0 0,1 1 0,1 0-1,1 1 1,14-18 0,-22 32-7,0 0-1,0 0 1,0 0-1,0 0 1,0 0-1,1 1 1,0 0-1,-1 0 1,1 0-1,0 0 1,0 0-1,0 1 1,0-1-1,0 1 1,0 0-1,1 1 1,-1-1-1,0 1 1,1 0-1,7 0 1,-10 0 7,0 1 0,-1-1 0,1 0 0,0 1 0,0 0 0,-1-1 0,1 1 0,-1 0 0,1 0 0,-1 0 1,1 0-1,-1 0 0,1 0 0,-1 0 0,0 0 0,1 0 0,-1 1 0,0-1 0,0 1 0,0-1 0,0 1 0,0-1 1,-1 1-1,1-1 0,0 1 0,-1 0 0,1-1 0,-1 1 0,1 0 0,-1 2 0,2 8 42,0-1-1,-1 1 0,-1 16 1,0-26-47,0 6 14,-1 0 0,1 0 1,-2 0-1,1 0 1,-1-1-1,0 1 1,-1-1-1,0 1 0,0-1 1,-1 0-1,0 0 1,0 0-1,0-1 0,-8 9 1,-6 4 6,0-1 1,-1-1 0,-24 16-1,23-17 9,18-15-9,0 1 0,0-1 1,1 0-1,-1 0 0,0 1 1,1-1-1,-1 1 1,1-1-1,0 1 0,-1 0 1,1 0-1,0 0 0,0-1 1,0 1-1,0 0 0,1 0 1,-1 0-1,0 0 0,1 0 1,-1 1-1,1-1 0,0 0 1,0 0-1,0 0 0,0 0 1,0 0-1,0 0 0,1 1 1,-1-1-1,1 0 0,-1 0 1,1 0-1,0 0 0,0 0 1,0 0-1,0-1 1,0 1-1,0 0 0,2 2 1,14 14 58,0-1 0,1 0 0,1-1 1,1-2-1,22 14 0,18 14 173,-46-32-239,-2-1 1,1 2 0,-1 0 0,-1 0 0,0 1 0,14 19 0,-23-24-1373,-2-2-2685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0:41:17.6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82 0 13478,'0'0'961,"4"105"-849,-4-18-32,-21 17 0,-8 12-80,14-70-1809,-6-6-8068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0:41:18.8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26 96,'0'0'272,"0"0"13126,0 0-13046,0 0-352,0 0-368,0 0 336,51-10-1008,-17 2-2034,-17 1-2800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0:41:19.1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7443,'0'0'881,"0"0"-881,0 0 0,0 0 112,0 0 80,122 19-96,-84-12-16,2-2-48,-4 3 16,-2-3 0,-6 1-48,-7-1 32,-6-2 0,-1 1-16,5 1-16,9-2 16,-18-3-16,1 0-5650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0:41:34.4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0 268 17032,'0'0'1171,"0"0"-856,0 0-342,0 0-34,14-9-25,6-4 29,-1-2-1,0 0 0,0-1 0,-2-1 0,26-31 1,-33 34-397,0-1 0,-1 0 0,-1 0 0,-1-1 0,0 0 0,7-22 0,-14 33 385,0 8 276,0 0-1,0 0 1,-1 0 0,1 0 0,-1 1 0,0-1 0,0 0-1,0 0 1,-2 4 0,-6 15 97,-8 44-15,-17 128 1,13 72-284,13-150 65,7-100-59,0-1-1,-1 0 1,-1 0 0,-6 22 0,4-29-9,1-12-89,1-14-237,2-4-15,1 0 0,0 0 0,8-43 0,-6 57 220,0 0-1,1 1 1,0-1-1,0 0 1,1 1-1,0 0 1,1 0-1,-1 0 1,1 0-1,0 1 1,1-1-1,0 2 1,0-1-1,8-6 1,136-86-725,-16 11-2346,-134 84 7503,-7 2-2843,-9 2-733,12 0-688,1 1 1,0-1-1,0 0 0,0 1 0,0 0 0,0 0 0,0 0 0,0 0 0,1 0 0,-1 0 0,1 1 0,-1-1 0,1 1 1,0 0-1,0 0 0,0 0 0,1-1 0,-1 2 0,1-1 0,-1 0 0,1 0 0,0 0 0,0 1 0,0-1 1,1 1-1,-1-1 0,1 0 0,0 1 0,0-1 0,1 6 0,-1-8-57,1 0 1,-1 0-1,1 1 1,0-1-1,0 0 0,0 0 1,-1 0-1,1 0 0,0-1 1,0 1-1,0 0 1,1 0-1,-1-1 0,0 1 1,0 0-1,0-1 0,0 1 1,1-1-1,-1 1 1,0-1-1,0 0 0,1 0 1,-1 1-1,0-1 0,3 0 1,39 0-199,-31 0 48,-10-1 158,-1 0 0,1 0 0,0 0 0,-1 0 0,1 0 0,-1 0-1,0 0 1,1 0 0,-1-1 0,0 1 0,0-1 0,0 1 0,0-1 0,0 1-1,0-1 1,0 1 0,0-1 0,-1 0 0,1 0 0,0 1 0,-1-1-1,0 0 1,1 0 0,-1-3 0,7-49 143,-7 52-101,0 0 1,0 1-1,0-1 0,0 1 0,0-1 1,0 0-1,0 1 0,0-1 1,-1 1-1,1-1 0,0 1 1,-1-1-1,0 0 0,1 1 0,-1 0 1,0-1-1,0 1 0,1 0 1,-1-1-1,-2-1 0,0 2 45,-1 0 0,1 0 0,0 0-1,0 1 1,0-1 0,-1 1-1,1 0 1,0 0 0,-6 0 0,9 0-90,-4 0 21,0 0 1,0 0 0,0 0-1,0 1 1,1 0 0,-1-1-1,0 1 1,0 1 0,1-1-1,-1 0 1,1 1 0,-1 0 0,1 0-1,0 0 1,0 0 0,-1 0-1,2 1 1,-1-1 0,0 1-1,0 0 1,1 0 0,0 0-1,-1 0 1,1 0 0,0 1-1,1-1 1,-1 1 0,0-1-1,-1 7 1,-1 7-34,1 0-1,0 0 1,1 1-1,1-1 1,2 22 0,-1-26 14,0-7 1,0 0 1,0 0-1,1 0 1,0 0-1,0 0 1,0-1-1,1 1 1,0 0-1,0-1 1,1 1-1,-1-1 0,1 0 1,0 0-1,1 0 1,-1 0-1,1-1 1,0 1-1,8 7 1,-7-8-8,1-1 0,0 1 0,0-1 0,0 0 0,0 0 0,1-1 1,-1 0-1,1 0 0,-1 0 0,1-1 0,0 0 0,0 0 0,-1-1 1,1 0-1,0 0 0,9-1 0,-7-1-72,0 0-1,0-1 1,0 1 0,-1-2 0,1 1 0,-1-1-1,0 0 1,0-1 0,0 0 0,11-9 0,8-13-2622,-6-3-3590,-13 15-3928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0:22:43.5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9 267 12918,'0'0'96,"55"-116"32,-14 47-96,-1 10-32,-28 43-1777,-10 9-4690</inkml:trace>
  <inkml:trace contextRef="#ctx0" brushRef="#br0" timeOffset="1">1 275 11045,'0'0'3538,"0"0"-3538,0 0-160,0 0 160,0 0 96,0 0-96,118-109-353,-94 89-3360,-22 18-1362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0:41:35.8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121 398 8532,'0'0'4469,"0"0"-2765,0 0-999,0 0-22,0 0 72,-17 5-126,-50 19-260,64-23-360,1 0 1,0 1 0,0-1 0,-1 1-1,1 0 1,0 0 0,0 0 0,1 0 0,-1 0-1,0 0 1,1 0 0,-1 0 0,1 1 0,0-1-1,-1 1 1,1-1 0,0 1 0,1-1 0,-2 4-1,1 2-13,0 0 0,0 0 0,1 1-1,1 10 1,-1-4-16,0-14 6,0 0 0,0 1-1,1-1 1,-1 0 0,0 1-1,0-1 1,1 0 0,-1 0-1,1 1 1,-1-1 0,1 0-1,0 0 1,-1 0-1,1 0 1,0 0 0,0 0-1,0 0 1,-1 0 0,1 0-1,0 0 1,0 0 0,1 0-1,-1-1 1,0 1 0,0 0-1,0-1 1,0 1 0,1-1-1,-1 1 1,0-1 0,0 0-1,1 0 1,-1 1 0,0-1-1,1 0 1,-1 0 0,0 0-1,1 0 1,1-1 0,1 1-177,0 0 0,0-1 1,0 0-1,0 0 0,0 0 1,0 0-1,-1-1 0,1 1 1,0-1-1,-1 0 0,1 0 1,3-3-1,58-74-3448,-64 78 3637,-1 1 0,1-1 0,0 1 0,-1 0 0,1-1-1,-1 1 1,1 0 0,0-1 0,-1 1 0,1 0 0,0 0 0,0-1 0,-1 1 0,1 0-1,0 0 1,-1 0 0,1 0 0,0 0 0,0 0 0,-1 0 0,1 0 0,0 1 0,-1-1-1,1 0 1,0 0 0,-1 0 0,1 1 0,0-1 0,-1 0 0,1 1 0,0-1 0,0 1-1,21 20 523,-10-10-177,-7-7-290,1-1 0,0 0 0,0 0 1,0 0-1,1-1 0,-1 1 0,1-2 1,10 3-1,-13-3-57,-1-1 0,1 1 0,-1-1 0,1 0 1,-1 0-1,1-1 0,-1 1 0,1 0 0,-1-1 0,0 0 0,1 0 0,-1 0 0,0 0 1,1-1-1,-1 1 0,0-1 0,0 0 0,5-4 0,-2-1-108,-1 0 0,1 0 0,-1-1 0,-1 1 0,0-1 0,0 0 0,0 0-1,-1-1 1,0 1 0,-1-1 0,0 0 0,2-16 0,0-14-155,-2-63 0,-2 69 340,1-18 51,1 30 276,-2 1 0,0-1 0,-1 1 0,-1-1 0,-6-21 0,7 38-191,1 4-115,0-1 1,0 0-1,0 0 1,0 1-1,0-1 1,0 0-1,0 1 1,-1-1 0,1 0-1,0 1 1,-1-1-1,1 0 1,0 1-1,-1-1 1,1 1-1,-1-1 1,1 1-1,-1-1 1,1 1-1,-1-1 1,1 1 0,-1-1-1,1 1 1,-1 0-1,0-1 1,1 1-1,-1 0 1,-1-1-1,2 9 1814,0 31-1536,16 392 120,-9-275-3103,-7-152 2474,0-2 14,0 0 0,0-1 1,0 1-1,0-1 0,-1 1 0,1 0 0,0-1 0,-1 1 0,1-1 0,-1 1 0,1-1 0,-1 1 0,0-1 0,1 1 0,-1-1 0,0 0 0,0 0 0,0 1 0,0-1 0,0 0 0,0 0 0,-1 0 1,1 0-1,0 0 0,-2 1 0,1-1 110,0-1 1,-1 1-1,1-1 1,0 0-1,0 1 1,-1-1-1,1 0 1,0 0-1,0 0 1,-1-1 0,1 1-1,0-1 1,0 1-1,0-1 1,-1 1-1,1-1 1,0 0-1,-2-2 1,-5-2 395,1 0 0,-1-1 0,1 0 0,1 0 0,-1-1 0,1 0 0,1 0 0,-1-1 0,1 0 0,0 0 1,-7-14-1,13 19-369,-1 1 1,1 0 0,0 0 0,0 0 0,0 0 0,0 0 0,0-1 0,0 1 0,1 0 0,-1 0-1,0 0 1,1 0 0,0 0 0,0 0 0,-1 0 0,1 0 0,0 0 0,1 0 0,-1 0 0,0 1-1,0-1 1,1 0 0,-1 1 0,1-1 0,0 1 0,-1 0 0,4-3 0,6-2-53,-1-1 1,1 1 0,20-7 0,-16 7 46,10-5-201,-1 2 1,1 0-1,1 2 0,0 1 0,0 1 0,0 1 1,47 0-1,-71 4 173,-1 0 1,0 0-1,0 0 1,0 1-1,0-1 0,0 0 1,0 1-1,0-1 1,0 1-1,0-1 1,0 1-1,0-1 0,0 1 1,0 0-1,0 0 1,0-1-1,-1 1 0,1 0 1,0 0-1,0 0 1,-1 0-1,1 0 0,-1 0 1,1 0-1,-1 0 1,1 0-1,-1 0 1,0 0-1,1 0 0,-1 0 1,0 1-1,0-1 1,0 1-1,1 47 483,-2-32-53,0 13 175,0-19-531,0 0-1,1-1 1,1 1-1,2 16 1,-3-26-66,1 0 1,0 0-1,0 0 1,-1 0-1,1 0 1,0 0 0,0 0-1,0 0 1,0 0-1,0 0 1,0-1-1,1 1 1,-1 0-1,0-1 1,0 1-1,0-1 1,1 1-1,-1-1 1,0 0-1,1 1 1,-1-1-1,0 0 1,0 0-1,1 0 1,1 0 0,0 0-101,0 0 1,0 0 0,0 0 0,0 0 0,0-1 0,0 1 0,1-1 0,-1 0 0,0 0 0,3-2-1,1-2-221,-1-1 0,0 0 0,0-1-1,-1 1 1,1-1 0,-2 0 0,1-1-1,-1 1 1,0-1 0,5-14 0,12-21-336,-21 43 677,1-1 0,-1 1-1,0-1 1,0 1-1,1-1 1,-1 1-1,0-1 1,1 1-1,-1-1 1,0 1-1,1-1 1,-1 1-1,1 0 1,-1-1-1,1 1 1,-1 0-1,1-1 1,-1 1-1,1 0 1,-1-1-1,1 1 1,-1 0-1,1 0 1,-1 0-1,1 0 1,-1 0-1,1 0 1,0-1-1,-1 1 1,1 0-1,-1 1 1,1-1-1,0 0 1,-1 0-1,1 0 1,-1 0-1,1 0 1,-1 0-1,1 1 1,-1-1-1,1 0 1,-1 1-1,1-1 1,-1 0-1,1 1 1,-1-1-1,1 0 1,-1 1-1,0-1 1,1 1-1,-1-1 1,1 1-1,-1-1 1,1 2-1,15 29 767,-15-29-740,7 21 454,-7-17-441,1 1 0,0-1 1,1 0-1,-1 1 0,1-1 0,0 0 1,1 0-1,0-1 0,0 1 0,5 5 1,-8-10-94,0 0 0,0-1 0,0 1 1,0 0-1,0-1 0,0 1 1,0-1-1,0 0 0,0 1 1,0-1-1,0 0 0,0 0 1,0 1-1,1-1 0,-1 0 0,0 0 1,0 0-1,0 0 0,0-1 1,0 1-1,0 0 0,0 0 1,0-1-1,1 1 0,-1 0 1,0-1-1,0 1 0,0-1 1,0 0-1,-1 1 0,1-1 0,0 0 1,0 1-1,0-1 0,0 0 1,0-1-1,4-4-359,-1-1 0,0 1 0,-1-1 0,5-12 0,4-5 532,-6 23 4303,-1 8-3518,3 9-1544,-8-16 880,11 25-121,-6-16-146,0 0-1,-1 1 0,-1 0 1,0-1-1,0 1 0,-1 0 1,2 12-1,5-34-1155,-1-13 835,-5 16 433,0 0 0,0 0 0,1 0 0,0 0 0,8-11 0,-10 17-65,0 0 0,1 0 0,0 1 1,-1-1-1,1 1 0,0-1 0,1 1 0,-1 0 0,0 0 0,0 0 1,1 1-1,-1-1 0,1 1 0,0 0 0,-1 0 0,1 0 1,7 0-1,33-2 118,61 3 1,-37 2-75,-66-2-73,0 0 1,-1 0-1,1 0 1,-1-1-1,1 1 1,-1 0-1,1-1 1,-1 1-1,1-1 1,-1 0-1,1 1 1,-1-1-1,1 0 0,-1 0 1,0 0-1,0 0 1,1 0-1,-1 0 1,0 0-1,0-1 1,0 1-1,0 0 1,0 0-1,-1-1 1,1 1-1,0-1 1,0 1-1,-1-1 1,1 1-1,-1-1 1,1-2-1,0-4 91,0 1 0,-1 0 0,1 0-1,-1 0 1,-2-13 0,1 19-61,1 0-1,0 0 1,-1-1-1,1 1 1,-1 0-1,1 0 1,-1 0-1,0 0 1,1 0-1,-1 0 1,0 0 0,0 0-1,0 0 1,0 0-1,0 0 1,0 0-1,0 1 1,0-1-1,0 0 1,0 1-1,0-1 1,0 1-1,0-1 1,-1 1 0,1 0-1,0-1 1,0 1-1,0 0 1,-1 0-1,1 0 1,0 0-1,-1 0 1,1 0-1,0 0 1,-2 1-1,0-1 12,0 0 0,0 1-1,1-1 1,-1 1-1,0 0 1,0 0 0,1 0-1,-1 0 1,0 0-1,1 1 1,-1-1 0,1 1-1,0-1 1,0 1-1,-4 4 1,0 2 11,1 1 0,0 0 0,1 1 0,0-1 0,0 1-1,1 0 1,0 0 0,1 0 0,-2 13 0,1 12 7,0 48 0,3-74-58,0 0 0,1 0-1,0-1 1,0 1 0,1 0-1,0-1 1,3 10 0,-3-14-4,0-1 1,0 1-1,0-1 1,0 1-1,1-1 1,-1 0-1,1 0 1,0 0-1,-1 0 1,2-1-1,-1 1 1,0-1-1,0 1 1,1-1-1,-1 0 0,1-1 1,5 3-1,-1-1-25,0-1-1,0 0 1,1-1-1,-1 1 0,1-1 1,-1-1-1,1 0 0,-1 0 1,1-1-1,-1 0 0,1 0 1,-1-1-1,0 0 0,0 0 1,10-5-1,10-6-451,0-1 0,48-34 0,-60 38 209,-14 8 224,165-116-3174,-114 77 834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0:41:45.0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46 1 5875,'0'0'4519,"0"0"-2574,0 0-1505,0 0-125,0 0 547,0 0-57,0 0-527,0 0-155,2 12-19,2 33-60,-2 48 1,-3-76-34,0 1 0,0-1-1,-2-1 1,0 1 0,-1 0 0,-1-1 0,-7 17 0,9-24-174,-9 17 357,4-17-3056,8-9-1236,0-2-2910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0:41:45.7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22 159 6179,'0'0'1264,"0"0"-799,0 0-303,0 0 124,0 0 306,0 0-120,-4 5-298,-14 14 55,65-80 3638,-28 35-3848,1 0 0,33-33 1,-52 58-24,1 0 1,-1 0-1,0 0 1,0 0-1,1 0 1,-1 0-1,0 1 1,1-1-1,-1 1 1,1-1-1,-1 1 1,1-1-1,-1 1 1,1 0-1,-1 0 1,1 0-1,-1-1 1,1 2 0,0-1-1,-1 0 1,1 0-1,-1 0 1,1 1-1,-1-1 1,1 1-1,-1-1 1,1 1-1,-1 0 1,0-1-1,1 1 1,0 1-1,5 3 79,-1 1 0,1-1 0,-2 1-1,10 11 1,-4-4-39,-2-4 145,0 1-1,20 15 1,0-10-1093,3-9-4427,-28-6-1445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0:41:52.4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2513,'0'0'3058,"0"0"-1623,0 0-677,0 0 135,0 0 124,0 0-209,0 0-309,1 12 6963,5 53-7491,-3-13 82,-2 0 0,-8 62 1,5-85-46,2-8-511,1-16-8615,2-5 1101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0:41:52.8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0 111 11125,'0'0'1830,"0"0"-1085,0 0-572,0 0-10,0 0 24,1-7-337,2 1 159,-1-1 1,1 1-1,0-1 0,1 1 0,-1 0 0,1 0 1,0 1-1,1-1 0,-1 1 0,1 0 0,7-6 1,-10 9 2,1-1 1,0 0 0,0 1 0,0 0 0,0 0 0,1 0 0,-1 0 0,0 0 0,1 1-1,-1-1 1,1 1 0,0 0 0,-1 0 0,1 1 0,0-1 0,0 1 0,0-1 0,-1 1-1,1 0 1,0 1 0,0-1 0,0 1 0,-1 0 0,1-1 0,6 4 0,0 2-238,0 1 1,-1 0-1,0 1 1,0 0-1,0 0 1,9 12-1,-5-6-4526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0:42:02.0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 8 10501,'0'0'1795,"0"0"-311,0 0-126,0 0-166,0 0-159,-1-5-84,0 3-967,1 4 175,-1 64 215,-1-31-375,1 1 1,3-1 0,0 0 0,9 36-1,-11-67-3177,-2-7-2881,-3-6 3267,-14-11-3582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0:42:02.3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 58 9140,'0'0'2118,"0"0"-167,0 0-591,0 0-477,0 0-301,-2-4-273,2 4-297,0-1 0,0 0-1,-1 1 1,1-1 0,0 0-1,0 1 1,0-1 0,0 0-1,0 1 1,0-1-1,0 0 1,0 1 0,0-1-1,0 0 1,1 1 0,-1-1-1,0 0 1,0 1-1,1-1 1,-1 0 0,0 1-1,1-1 1,-1 1 0,0-1-1,1 1 1,-1-1-1,2 0 1,21-11 551,47 0 580,-47 9-928,12-2-146,55 1 1,-89 5-3429,-1 5-4920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0:42:10.9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152 13 6147,'0'0'1542,"0"0"-334,0 0 262,0 0 6,0 0-316,0 0-274,-3-1-184,-8-2-210,0 1 0,-1 0 0,1 1 0,-15 0-1,8 0-404,14 0-39,-1 1-1,0-1 0,1 1 1,-1 0-1,0 1 0,0-1 1,1 1-1,-1 0 0,-6 2 1,10-2-47,0 0 0,1 0 0,-1 0 0,1 0-1,-1 0 1,1 0 0,-1 0 0,1 0 0,-1 0 0,1 0 0,0 1 0,0-1 0,0 0 0,-1 0 0,1 0 0,0 1 0,0-1 0,1 1 0,2 25-55,-3-26 52,2 9 6,0 0 0,1-1 0,0 1-1,1-1 1,0 0 0,10 17 0,40 50 14,-38-57-12,-1 2-1,22 41 1,-35-59-1,-1 0 1,1 1-1,-1-1 0,0 1 1,0-1-1,0 1 0,-1-1 1,1 1-1,-1 0 1,0-1-1,0 1 0,0 0 1,-1-1-1,1 1 1,-1-1-1,0 1 0,0 0 1,0-1-1,0 0 1,-1 1-1,1-1 0,-1 0 1,0 0-1,0 0 1,-5 6-1,3-4-3,-1-1-1,1 0 1,-1 0 0,-1 0-1,1-1 1,0 0 0,-1 0-1,0 0 1,0 0 0,0-1-1,0 0 1,0 0 0,0-1-1,-8 1 1,10-1-198,4-1-3148,0 0-3297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0:43:07.9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0 192 11221,'21'-4'24,"314"-66"475,-141 33 97,1 9 1,1 8-1,219 6 0,-249 15-550,195-3 199,-292-2-466,-68 4 98,0 0 1,1 0-1,-1 0 1,0 0 0,0-1-1,1 1 1,-1 0-1,0-1 1,0 1 0,0-1-1,0 1 1,0-1-1,0 1 1,0-1 0,2-1-1,0-4-5410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0:43:14.6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234 439 208,'0'0'6926,"0"0"-4058,0 0-1830,0 0-497,0 0 132,0 0 252,-2-8 20,0-1-641,2 6-189,-1 1-1,1-1 0,-1 0 0,0 0 0,0 0 1,0 0-1,0 1 0,0-1 0,-1 0 0,-2-3 1,-1 4 147,0 0 0,-1 1 1,1 0-1,-1 0 0,1 0 1,-1 0-1,1 1 0,-7 0 1,8 0-163,-1-1-48,-1 1 1,0 0-1,0 0 1,1 0-1,-1 1 1,0 0-1,1 0 1,-1 0-1,0 1 1,1-1-1,0 2 1,-1-1-1,1 0 1,0 1-1,0 0 1,-5 4-1,3-1-45,-27 24 167,32-28-187,0 0 1,1 0 0,-1 0 0,0 0 0,1 0-1,0 0 1,0 1 0,-1-1 0,1 0-1,1 1 1,-1-1 0,0 1 0,1-1 0,-1 5-1,2-5-30,0 0-1,0 1 0,1-1 0,-1 0 0,1 0 0,-1 0 0,1 0 1,0-1-1,0 1 0,-1 0 0,1-1 0,1 1 0,-1-1 0,0 1 0,3 0 1,7 6 3,2 5 37,-1 0-1,0 1 1,-1 0 0,0 1 0,-2 0 0,1 1 0,-2 0-1,0 1 1,-1 0 0,-1 0 0,0 1 0,-1 0 0,-1 0-1,3 23 1,1 25-390,-2 1 0,-2 103-1,-5-169 381,0-1 0,0 1 0,0-1 0,-1 1 0,1 0 0,0-1 0,0 1 0,0-1 0,0 1 0,0-1 0,-1 1 0,1-1 0,0 1 0,0-1 0,-1 1 0,1-1 0,0 1-1,-1-1 1,1 0 0,-1 1 0,1-1 0,0 1 0,-1-1 0,1 0 0,-1 0 0,1 1 0,-1-1 0,1 0 0,-1 0 0,1 1 0,-1-1 0,0 0 0,1 0 0,-1 0 0,1 0-1,-1 0 1,0 0 0,-1 0 5,0 0-1,0 0 1,0 0-1,0-1 1,0 1-1,0-1 1,0 1-1,0-1 1,0 0-1,-2-1 1,-3-3-18,0 0-1,1 0 1,-1-1 0,1 1-1,0-2 1,1 1 0,0-1-1,0 0 1,0 0 0,1 0-1,-7-14 1,6 9 21,0 0 1,0-1-1,1 0 0,1 0 0,0 0 0,-2-26 0,4 28-3,1 0 0,0 0 0,1 0 0,0 0 0,4-16 0,-4 22 3,1 0 0,0 0 0,1 0 0,-1 1 1,1-1-1,0 1 0,0 0 0,0 0 0,1 0 0,-1 0 0,1 1 0,0-1 0,8-5 0,13-6-66,1 0 1,41-17-1,-37 18-175,45-26 0,24-35-1996,-5 3 18,-93 72 2560,-1 0 1011,-3 0 214,0 1-1450,0 0 1,0 0 0,0 0-1,1 0 1,-1 1-1,0-1 1,1 1 0,-1 0-1,1 0 1,-1 0-1,1 0 1,0 0-1,0 0 1,0 1 0,0-1-1,0 1 1,1-1-1,-3 5 1,2-2-105,0-1 0,0 1 1,1 0-1,-1-1 0,1 1 0,0 0 0,0 0 0,1 0 1,-1 0-1,1 0 0,1 6 0,-1-9-11,1 0-1,-1-1 1,1 1 0,0-1-1,0 1 1,-1-1-1,1 1 1,0-1 0,0 1-1,1-1 1,-1 0 0,0 1-1,0-1 1,1 0-1,-1 0 1,0 0 0,1 0-1,-1 0 1,1 0-1,-1-1 1,1 1 0,0 0-1,-1-1 1,1 1 0,0-1-1,-1 0 1,1 1-1,0-1 1,2 0 0,5 1-181,0-1 1,1 0-1,-1 0 1,13-2-1,-16 0 92,1 0 0,-1 0-1,1-1 1,-1 0 0,0 0 0,0 0-1,0-1 1,0 0 0,-1 0 0,0 0-1,1-1 1,-1 0 0,-1 0 0,1 0-1,-1 0 1,0-1 0,5-8-1,0-2 19,0-1 0,-1 0 0,0 0 0,-2-1 0,7-24 0,-5-4 65,-2-1 0,-3-1 0,-3-91-1,-1 57 98,1 75 78,0 5-29,1 0 0,-1 0 0,0 0 0,0 0 0,0 0 0,0 0 0,0 1 0,0-1 0,-1 0 1,1 0-1,0 0 0,-1 0 0,0 1 0,1-1 0,-1 0 0,-2-3 0,1 14 1828,-1 98-1761,4 1 1,6-1-1,24 135 0,-15-167-575,1 11-1729,-8-29-3832,-17-97 2756,-14-23 3995,-2-13 1936,19 52-1438,2-1 1,0 0 0,1-35-1,3 57-1279,-1-1-1,0 1 0,1 0 1,0 0-1,-1-1 1,1 1-1,1 0 1,-1 0-1,0 0 1,1 0-1,-1 0 0,1 0 1,0 1-1,0-1 1,0 1-1,0-1 1,1 1-1,-1 0 0,1-1 1,-1 1-1,5-2 1,6-3-26,-1 0 1,2 1 0,22-8-1,-29 11 14,17-6-342,1 1 0,-1 1-1,1 1 1,1 1 0,26-2 0,-25 7-6184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0:21:16.8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61 0 15943,'0'0'1393,"0"0"-977,0 0-16,0 0 97,0 0-209,4 96-288,-4-55 0,-2 0 32,-4-7-32,-2-7-545,1-8-1311,-5-10-1426,-8-9-2096,10 0-1377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0:43:15.8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67 11013,'0'0'2161,"0"0"-1310,0 0-680,0 0-67,0 0 128,0 0-43,5 15-61,43 136 14,-48-150-154,0 0 1,0 0-1,0 0 1,0 0 0,0 0-1,1 0 1,-1 0-1,0 0 1,1 0-1,-1 0 1,1 0-1,-1 0 1,1 0-1,0 0 1,-1-1 0,1 1-1,0 0 1,-1 0-1,1-1 1,0 1-1,0 0 1,0-1-1,1 1 1,-1-1 7,0 0 0,-1-1 0,1 1 0,0-1 0,0 1 0,-1-1 0,1 1 0,0-1 0,0 1 0,-1-1 0,1 0 0,-1 1 0,1-1 0,-1 0 0,1 0 0,-1 1 0,1-1 0,-1 0 0,1 0 0,-1-1 0,19-58 74,-17 54-64,53-168 349,-55 175-341,0-1-1,0 0 1,0 0-1,0 0 1,0 0 0,0 1-1,0-1 1,0 0-1,0 0 1,0 0 0,0 0-1,0 0 1,0 1-1,0-1 1,0 0 0,1 0-1,-1 0 1,0 0-1,0 0 1,0 1 0,0-1-1,0 0 1,0 0-1,0 0 1,1 0 0,-1 0-1,0 0 1,0 0-1,0 0 1,0 1 0,0-1-1,1 0 1,-1 0-1,0 0 1,0 0 0,0 0-1,0 0 1,0 0-1,1 0 1,-1 0 0,0 0-1,0 0 1,0 0-1,0 0 1,1 0 0,-1 0-1,0 0 1,0 0-1,0 0 1,0-1 0,0 1-1,1 0 1,-1 0-1,0 0 1,0 0 0,0 0-1,0 0 1,0 0-1,0 0 1,1-1 0,-1 1-1,0 0 1,0 0-1,0 0 1,0 0 0,0 0-1,0-1 1,0 1 0,5 14-14,32 189 555,-35-194-619,5 20 234,-7-28-206,0 0 0,1-1 0,-1 1 0,0 0 0,1 0 0,-1 0 0,1-1 0,-1 1 0,1 0 0,0-1 1,-1 1-1,1 0 0,0-1 0,-1 1 0,1-1 0,0 1 0,0-1 0,-1 1 0,1-1 0,0 0 0,0 1 0,0-1 0,0 0 0,-1 0 0,1 1 0,2-1 1,-2-1 22,0 1 1,0 0 0,0-1 0,0 1-1,-1-1 1,1 0 0,0 1 0,0-1-1,0 0 1,0 1 0,-1-1 0,1 0-1,0 0 1,-1 0 0,1 0 0,-1 0-1,1 0 1,-1 0 0,1 0 0,0-1 0,11-28 29,-8 18-36,46-100 51,-49 111-39,-1 0 0,1 0 1,-1 0-1,1 1 0,-1-1 1,1 0-1,0 1 0,-1-1 1,1 1-1,0-1 0,0 0 1,-1 1-1,1-1 0,0 1 1,0 0-1,0-1 0,0 1 1,-1 0-1,1-1 0,0 1 1,0 0-1,0 0 0,0 0 1,0 0-1,0 0 0,0 0 1,0 0-1,0 0 0,1 1 1,27 9 4,-17-5-26,0-3-224,1 0 0,0-2 1,0 1-1,13-2 0,4 0 52,-29 1 201,0 0 1,-1 0-1,1 1 1,0-1-1,-1 0 1,1 1-1,0-1 1,-1 0-1,1 1 1,0-1-1,-1 1 0,1-1 1,-1 1-1,1-1 1,-1 1-1,1-1 1,-1 1-1,0 0 1,1-1-1,-1 1 1,0-1-1,1 1 0,-1 0 1,0 0-1,8 23 107,-5-12-9,-1-6-73,0 0 0,1 0 0,0-1 0,0 1 0,0-1 0,0 0 0,1 0 0,0 0 0,0 0 0,5 4 0,-5-7-35,-1 1 0,1-1 0,-1 0 0,1 0 0,0 0 0,0-1 0,0 1 0,0-1 0,0 0 0,0 0 0,0-1 0,0 1 0,0-1 0,0 0 0,0 0 0,5 0 0,-6-1 8,-1 1-1,1-1 0,-1 1 1,1-1-1,0 0 1,-1 0-1,0 0 0,1 0 1,-1-1-1,0 1 1,0-1-1,1 1 0,-1-1 1,0 0-1,-1 0 1,1 0-1,0 0 0,-1 0 1,1 0-1,-1 0 1,1-1-1,-1 1 1,0 0-1,0-1 0,0 1 1,1-4-1,1-5 13,-1 1 0,0 0 1,-1-1-1,0 1 0,0-15 0,-1 21 25,-1 1 0,0-1 0,1 0 0,-1 1 1,-1-1-1,1 0 0,0 1 0,-1-1 0,0 1 0,0 0 0,0 0 0,0 0 0,0 0 0,-1 0 0,1 0 1,-1 0-1,0 1 0,0-1 0,0 1 0,0 0 0,0 0 0,0 0 0,-1 0 0,1 1 0,-1-1 0,-4 0 0,-1-2 87,0 2-1,1-1 0,-1 1 0,0 1 0,0 0 1,0 0-1,-1 1 0,1 0 0,0 0 0,-13 3 1,22-3-170,-1 1 0,0-1 0,0 1 0,0 0 1,1-1-1,-1 1 0,0 0 0,0 0 1,1 0-1,-1-1 0,1 1 0,-1 0 1,1 0-1,-1 0 0,1 0 0,0 0 1,-1 0-1,1 0 0,0 0 0,0 0 0,0 0 1,0 0-1,0 1 0,-1 1-612,1-1-1,0 0 1,0 1-1,0-1 1,0 0-1,0 1 1,1-1-1,-1 0 0,1 0 1,0 3-1,6 1-5857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0:43:16.2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21 10149,'0'0'712,"0"0"-435,0 0-157,5 18 70,35 126 250,-39-149-828,19-109 627,-20 110-167,1 1 0,0 0 0,1 0 0,-1-1 0,0 1 0,1 0 0,0 0 0,0 0 1,0 1-1,0-1 0,0 0 0,0 1 0,1-1 0,-1 1 0,1 0 0,0 0 0,0 0 0,0 0 1,0 0-1,4-1 0,0 1-17,0 1 1,0-1-1,1 2 1,-1-1 0,0 1-1,0 0 1,0 0-1,13 3 1,28 10-4263,-39-7-2618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0:43:16.5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19 181 8468,'0'0'1886,"0"0"-1478,20-3-344,61-13 30,-77 14-85,-1 1 0,1-1 1,0 1-1,-1-1 0,0 0 1,1-1-1,-1 1 0,0 0 0,0-1 1,0 0-1,-1 0 0,1 0 1,-1 0-1,1 0 0,-1 0 1,0 0-1,0-1 0,-1 1 1,1-1-1,1-5 0,0-2 35,-1 1-1,0 0 1,-1-1-1,0 1 0,-1-14 1,0 23-5,0 0 0,0 0 0,0 0 0,0 0-1,-1 0 1,1 0 0,0 0 0,-1 0 0,1 0 0,-1 0 0,1 0 0,-1 0 0,0 0 0,1 1 0,-1-1-1,0 0 1,0 0 0,1 1 0,-1-1 0,0 0 0,0 1 0,0-1 0,0 1 0,0-1 0,0 1 0,0 0-1,0-1 1,0 1 0,0 0 0,0 0 0,0-1 0,-1 1 0,-41-1 2189,30 1-1610,9 1-549,-1-1-1,1 0 1,0 1 0,0 0 0,0 0-1,0 0 1,0 1 0,0-1 0,0 1 0,1 0-1,-1 0 1,0 0 0,1 1 0,0-1 0,0 1-1,-1-1 1,1 1 0,1 0 0,-1 1-1,0-1 1,1 0 0,0 1 0,0-1 0,0 1-1,0 0 1,-2 6 0,0 1-57,0 0 0,1 0-1,1 1 1,0-1 0,0 1 0,1 0 0,1 0 0,0 14-1,1-23-11,-1 0 0,0 0 0,1 0-1,0 0 1,-1-1 0,1 1 0,0 0-1,0 0 1,1-1 0,-1 1 0,1 0-1,-1-1 1,1 1 0,0-1 0,0 0 0,0 0-1,0 0 1,0 0 0,0 0 0,1 0-1,-1 0 1,1-1 0,-1 1 0,1-1-1,0 0 1,-1 0 0,1 0 0,3 1-1,6 1-455,1-1-1,-1 0 0,0-1 1,0-1-1,14 0 0,-20-1-45,26 0-5794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0:43:18.1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210 348 10117,'0'0'1552,"0"0"-34,-19-2-421,-61-6-286,77 8-755,-1 0-1,1 0 1,-1 0 0,1 1 0,-1-1-1,1 1 1,-1 0 0,1 0-1,-1 0 1,1 0 0,0 1 0,0-1-1,0 1 1,0 0 0,0 0 0,0 0-1,0 0 1,0 1 0,1-1-1,-1 1 1,1-1 0,0 1 0,0 0-1,0 0 1,0 0 0,-3 7 0,0 1-28,1 1 1,0 0 0,0 0 0,1 0 0,-1 18 0,4-29-33,-2 10 11,0 1 0,1-1 0,1 1 0,2 21 0,-2-31-17,0 0 1,0-1 0,1 1 0,-1 0 0,0-1 0,1 1 0,0 0 0,-1-1 0,1 1-1,0-1 1,0 1 0,0-1 0,0 1 0,0-1 0,0 0 0,0 1 0,0-1 0,1 0-1,-1 0 1,0 0 0,1 0 0,-1 0 0,1 0 0,-1 0 0,1-1 0,-1 1 0,1-1-1,0 1 1,-1-1 0,1 1 0,0-1 0,-1 0 0,1 0 0,0 0 0,0 0 0,-1 0-1,1 0 1,0 0 0,-1 0 0,1-1 0,2 0 0,0 0-36,-1-1 0,1 1 0,-1-1 1,0 1-1,1-1 0,-1 0 0,0 0 0,0-1 1,-1 1-1,1-1 0,0 1 0,-1-1 0,0 0 1,1 0-1,-1 0 0,2-4 0,4-7-154,-1-1 0,8-21-1,-11 27 93,9-29-202,-2 0 1,-1 0 0,8-62 0,-5-116 2901,-17 341-2184,1-48-364,9 100 0,-4-161-26,0-1 0,2 1 1,0-1-1,0 0 0,2 0 0,0 0 1,0 0-1,13 18 0,-16-27-235,1 0-1,0-1 1,0 1-1,1-1 1,-1 0-1,1 0 1,1-1-1,-1 1 1,0-1 0,1 0-1,0-1 1,0 1-1,0-1 1,0 0-1,1-1 1,-1 1-1,1-1 1,-1-1 0,1 1-1,0-1 1,9 0-1,-13-1 188,1 0-1,-1-1 1,0 0-1,0 1 1,0-1-1,0 0 1,0-1-1,0 1 1,-1 0-1,1-1 1,0 0-1,-1 1 1,1-1-1,-1 0 1,1-1-1,-1 1 1,0 0-1,0-1 1,0 1 0,0-1-1,0 1 1,-1-1-1,1 0 1,-1 0-1,0 0 1,0 0-1,0 0 1,0 0-1,0-4 1,3-9 111,-1 0 0,-1-1-1,0 1 1,-1-22 0,-1 37 0,0-1-1,0 1 1,0-1-1,0 1 1,0-1-1,-1 1 1,1-1 0,0 0-1,-1 1 1,1 0-1,-1-1 1,0 1-1,1-1 1,-1 1-1,0 0 1,0-1-1,0 1 1,0 0-1,0 0 1,0 0-1,0-1 1,0 1-1,-1 1 1,1-1-1,0 0 1,-1 0-1,1 0 1,-2 0-1,-1 0 117,0 0 0,0 0-1,0 1 1,0-1 0,-1 1-1,1 0 1,0 0 0,0 1-1,0-1 1,-4 2-1,4-1-164,1 0 0,-1 1-1,1 0 1,0 0 0,0 0-1,-1 0 1,2 0-1,-1 0 1,0 1 0,0-1-1,1 1 1,-1 0 0,1 0-1,0 0 1,0 0-1,0 0 1,0 1 0,1-1-1,-1 0 1,-1 7 0,1-5-36,0 1 0,0-1 1,1 1-1,0-1 0,0 1 1,0 0-1,1 0 1,0-1-1,0 1 0,0 0 1,1 0-1,0-1 0,2 7 1,-3-10-15,2-1 1,-1 0 0,0 1-1,0-1 1,0 0-1,0 0 1,1 0-1,-1 0 1,0 0 0,1 0-1,-1 0 1,1-1-1,-1 1 1,1 0 0,-1-1-1,1 1 1,0-1-1,-1 0 1,1 0 0,0 1-1,-1-1 1,4 0-1,-2 0-96,1 0 0,0 0 0,-1 0 0,1-1 0,0 1-1,-1-1 1,1 0 0,-1 0 0,1 0 0,3-2 0,-1-2-46,1 1 0,-2-2 0,1 1 1,0-1-1,-1 1 0,0-2 0,-1 1 0,6-10 1,31-60-266,-34 63 431,25-61 3,-32 73 148,2 2-72,0 0 1,-1 1-1,1-1 1,-1 0-1,1 1 1,-1-1-1,0 1 1,1-1-1,-1 1 1,0 0-1,0 0 1,0-1-1,-1 1 1,2 4-1,2 2 39,3 3-70,0-1 1,0 1-1,1-1 0,12 11 1,-17-17-106,1-1 0,0 0 0,0 0-1,0 0 1,0 0 0,1-1 0,-1 1 0,1-1 0,-1 0 0,1-1 0,0 1 0,0-1-1,8 2 1,-12-3-45,1 0-1,0 0 1,-1-1-1,1 1 1,-1 0-1,1 0 1,-1-1-1,1 1 1,-1-1-1,1 1 0,-1-1 1,0 0-1,1 0 1,-1 1-1,0-1 1,0 0-1,1 0 1,-1 0-1,0 0 1,0-1-1,0 1 1,0 0-1,0 0 1,-1-1-1,1 1 0,0 0 1,0-3-1,2-3-161,0-1 0,-1 1-1,0-1 1,1-8 0,-2 11 136,7-56-42,-3 0 0,-6-102-1,0 68 1594,2 73-840,-1 16-130,1 0 0,-1 0 0,0 0 0,-1 0 0,-1-8 0,-5 34 2486,-3 74-2516,5 160 0,1-7-2368,-4-220 650,0-22 822,-3-17 416,4-7 50,1 1 0,1-1 0,0 1-1,2-1 1,0-1 0,1 1-1,1 0 1,2-30 0,-1 46 10,0 0 0,0 0 0,1 0 0,-1 0 0,1 0 0,0 0 0,0 0 0,0 0 0,0 0 0,0 0 0,1 1 0,0-1-1,-1 0 1,1 1 0,0-1 0,0 1 0,4-4 0,-2 3-3,0 0 0,1 0 0,0 0-1,0 1 1,0-1 0,0 1-1,0 0 1,0 1 0,7-2 0,9-1 6,1 2 0,-1 0 0,42 3 0,-55 0-114,-1 0 0,1 0 0,0 0 0,10 4 0,-2 2-1237,-1 0 0,0 1 0,-1 0-1,24 19 1,-11-8 975,-27-19 438,0 0-1,1 0 0,-1 0 0,0 0 1,0 0-1,0 1 0,0-1 0,1 0 0,-1 0 1,0 0-1,0 0 0,0 0 0,1 0 0,-1 0 1,0 0-1,0 0 0,0 0 0,1 0 0,-1 0 1,0 0-1,0 0 0,0 0 0,1 0 0,-1 0 1,0 0-1,0 0 0,1 0 0,-1 0 1,0 0-1,0 0 0,0 0 0,1 0 0,-1 0 1,0 0-1,0-1 0,0 1 0,0 0 0,1 0 1,-1 0-1,0 0 0,0 0 0,0-1 0,0 1 1,0 0-1,0 0 0,0 0 0,1 0 0,-1-1 1,0 1-1,0 0 0,0 0 0,0-1 1,0 1-1,0 0 0,0 0 0,0 0 0,0-1 1,0 1-1,0 0 0,0 0 0,0 0 0,0-1 1,0 1 1,-1-1-1,1 1 1,0-1 0,0 0 0,0 1 0,-1-1 0,1 1 0,0 0 0,0-1 0,-1 1 0,1-1 0,0 1 0,-1-1 0,1 1 0,-1 0 0,1-1 0,-1 1 0,1 0 0,-1-1 0,1 1 0,0 0 0,-1 0 0,0-1 0,1 1 0,-1 0 0,1 0 0,-1 0 0,1 0 0,-1 0 0,1 0 0,-1 0-1,0 0 1,-2 0 21,1 0-1,-1 0 0,0 0 0,1 1 1,-1 0-1,0-1 0,1 1 0,-1 0 1,1 0-1,0 0 0,-1 0 0,1 1 1,0-1-1,0 1 0,-1-1 0,1 1 1,0 0-1,-1 2 0,-1 0-52,1 1 1,0 0-1,0-1 0,0 1 1,1 0-1,0 1 0,0-1 1,-2 7-1,0 7-54,1 0 0,0 0 0,1 39 0,2-58 6,0 1 1,1-1-1,-1 0 0,0 1 1,0-1-1,1 1 1,-1-1-1,1 0 0,-1 1 1,0-1-1,1 0 0,-1 0 1,1 1-1,-1-1 0,1 0 1,-1 0-1,1 0 0,-1 0 1,1 1-1,-1-1 0,0 0 1,1 0-1,-1 0 0,1 0 1,-1 0-1,1 0 0,-1 0 1,1 0-1,-1-1 0,1 1 1,-1 0-1,1 0 0,-1 0 1,1 0-1,-1-1 0,1 1 1,21-10-118,-15 3 94,-1-1-1,0 0 1,-1-1 0,0 1 0,0-1-1,-1 0 1,5-15 0,-5 13 12,1 1-1,-1-1 1,2 1 0,-1 0 0,15-17 0,-20 26 7,1 1 0,-1-1 0,1 0 0,0 1 0,-1-1 0,1 1 0,0-1 0,0 1 0,-1-1 0,1 1 0,0 0 0,0-1 0,0 1 0,0 0 0,-1 0 0,1 0 0,0-1 0,0 1 0,0 0 0,0 0 0,0 0 0,0 0 0,0 1 0,-1-1 0,1 0 0,0 0 0,0 0 0,0 1 0,0-1 0,-1 0 0,1 1 0,0-1 0,0 1 0,-1-1 0,1 1 0,0-1 0,0 1 0,-1 0 0,1-1 0,-1 1 0,1 0 0,-1-1 0,1 2 0,25 40-86,-21-31 110,1-2-69,1 5 97,0-1 0,2-1 0,-1 1 0,13 11 0,-20-22-80,1 0 1,-1 0 0,1 0-1,0-1 1,0 1-1,0-1 1,-1 1-1,1-1 1,1 0 0,-1 0-1,0 0 1,0 0-1,0 0 1,0 0-1,1-1 1,-1 1 0,0-1-1,1 0 1,-1 1-1,0-1 1,1 0-1,-1 0 1,1-1 0,-1 1-1,0 0 1,0-1-1,1 1 1,-1-1-1,0 0 1,0 0-1,1 0 1,-1 0 0,4-3-1,-5 3-299,1-1-1,0 0 1,-1 0-1,1 0 1,-1 0-1,0 0 1,1 0-1,-1 0 1,0 0-1,0-1 1,0-2-1,13-34-7881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0:43:46.1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102 7 11493,'0'0'683,"-16"1"286,-70 2 3121,473-14-3573,317 12 1009,-458 15-1208,-38 0 63,225 23 235,36-13-32,-46-5-172,-393-18-441,0 2 1,-1 0-1,0 3 1,0 0-1,34 16 1,-49-14-1285,-7 2-2449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0:43:11.9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 31 0,'0'0'7913,"0"0"-3065,0 0-3109,0 0-1155,0 0-277,0 0 0,-12-10 875,14 10-1270,0 1 1,0-1-1,0 0 1,1 1 0,-1-1-1,0 0 1,0-1-1,0 1 1,1 0-1,2-2 1,-4 2 150,0 0-1,0 0 1,0-1 0,0 1-1,0 0 1,-1-1 0,1 1-1,0-1 1,0 1 0,-1-1 0,1 1-1,0-1 1,-1 1 0,1-1-1,0 0 1,-1 0 0,1 1-1,-1-1 1,1 0 0,-1 0 0,0 1-1,1-1 1,-1 0 0,0 0-1,1 0 1,-1 0 0,0 0-1,0-1 1,-3 2 570,2 0-826,1 0 0,0 0 1,0 0-1,-1 0 0,1 0 0,0 0 0,-1 0 0,1 1 1,0-1-1,0 0 0,-1 0 0,1 0 0,0 1 1,0-1-1,-1 0 0,1 0 0,0 1 0,0-1 0,0 0 1,-1 0-1,1 1 0,0-1 0,0 0 0,0 1 1,0-1-1,0 0 0,0 1 0,0-1 0,0 1 0,0 6-5967,0 4 648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0:43:12.2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 1 5170,'0'0'6505,"0"0"-4395,0 0-1777,0 0-63,3 20 1336,-11-3-1089,6-15-491,1 0 0,0 0 1,0 1-1,-1-1 0,2 0 0,-1 1 0,0-1 1,0 0-1,0 4 0,1-6-74,7-2-368,18-27 160,-24 29 557,-1 0 358,-7 9 1030,-3 7-1876,7 1-437,2-2-3770,1-2-4909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0:43:53.9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4665 231 144,'0'0'7425,"0"0"-4989,0 0-1161,0 0 77,0 0-207,0 0-267,-3-2-129,-9-4-508,0 0-1,0 1 1,-1 1-1,1 0 1,-1 0-1,-16-1 1,-21-7 186,-36-10-34,0 4 0,-154-12 0,70 11 134,-114-5-288,-88 40-194,-246-1 42,413-17-70,100 1-23,1-4 0,-116-21-1,89 9 77,0 6 0,-149 6 0,260 5-53,-192-11 200,55 0-42,46 7-118,-328-3 169,411 9-193,0 2 0,1 1 0,0 1 1,0 1-1,-40 16 0,4 4 62,-65 39 1,116-59-93,-1 0 1,1 1-1,1 1 1,0 0 0,0 0-1,0 1 1,1 1 0,1 0-1,0 0 1,-13 21 0,20-24-6,-1 0 1,1 1 0,1-1-1,-1 1 1,1 0-1,1 0 1,0-1 0,0 1-1,2 11 1,-1 11-1,1-5 0,0 0 1,1 0 0,2 0-1,1 0 1,11 33 0,-4-23-1,2-1 0,1-1 0,23 36 0,-28-50 2,2-2 0,0 0 1,0 0-1,2-1 0,0-1 1,1 0-1,1-2 0,0 1 1,1-2-1,0 0 0,1-2 1,1 0-1,0-1 0,0-1 1,41 13-1,49 4 19,1-6 0,1-4 1,1-5-1,119-4 0,113-22 82,530-36 526,-214 60-321,-555-5-276,234 6 29,320 14 179,-138-10-212,-443-16-3,-1-2 0,0-5-1,114-26 1,-174 31-18,-1-2-1,0 0 1,0-1-1,0-1 1,-1 0 0,0-1-1,18-15 1,-27 19 0,0-1 0,-1-1 0,0 1 0,0-1 0,-1 0 0,1 0 0,-2 0 0,1-1 0,-1 0 0,0 0 0,-1 0 0,1 0 0,-2-1 1,1 1-1,-1-1 0,1-17 0,0 6 4,-2-1 1,-1 0-1,0 0 0,-1 1 1,-2-1-1,0 1 1,-1-1-1,-1 1 1,-1 0-1,0 0 1,-2 1-1,-15-28 0,-4 0-8,-2 1 0,-3 2-1,-36-40 1,48 62-5,-1 1 0,0 1 0,-2 1 0,0 1 0,-1 1 0,0 1 0,-33-15 0,44 25-1,-1 1 1,0 1-1,0 0 0,0 0 1,0 2-1,-1 0 0,-27-1 1,33 3-199,-1 1 0,1-1 0,0 2 1,-1-1-1,1 1 0,0 1 0,0-1 1,0 2-1,1-1 0,-1 1 0,1 0 1,-9 6-1,-16 22-4794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02:33.8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 8516,'0'0'5408,"0"-1"-5374,0 1 0,0 0 1,0 0-1,0 0 0,0-1 1,0 1-1,0 0 0,0 0 1,0 0-1,0 0 0,0-1 1,0 1-1,0 0 0,0 0 1,0 0-1,0 0 0,0-1 1,0 1-1,0 0 0,1 0 1,-1 0-1,0 0 0,0-1 1,0 1-1,0 0 0,0 0 1,0 0-1,1 0 0,-1 0 1,0 0-1,0 0 0,0 0 1,0-1-1,1 1 0,-1 0 1,0 0-1,0 0 0,0 0 1,0 0-1,1 0 0,-1 0 1,0 0-1,0 0 0,0 0 1,1 0-1,-1 0 0,0 0 1,0 0-1,0 0 0,0 0 1,1 0-1,-1 1 0,253-2 2534,-237 2-2465,160 16 683,-88-6-569,132-4 665,-151-9-730,117 15 1,-69-2 188,203-5 1,-41-4-136,164 1 176,-414-4-364,309-23 214,-107 5-56,391 11 390,-372 10 199,-30-3-666,237 3 370,-393 3-348,103 22 0,-69-9-77,-4-6 74,104 1-1,98-13-133,-117-2 154,-79-3 45,181-33-1,-177 21-48,-56 12-70,88 3-1,-84 2-30,9 12 589,-61-12-590,1 1-260,0-1-1,-1 1 1,1-1 0,-1 1-1,1-1 1,-1 1 0,1 0 0,-1-1-1,1 1 1,-1 0 0,0 0-1,1-1 1,-1 1 0,0 0 0,0 0-1,0 0 1,1-1 0,-1 1-1,0 0 1,0 1 0,0 4-4086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04:30.4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1704 170 3634,'0'0'5053,"-19"-6"-4429,3 1-513,-126-33 1051,107 29-382,1-2 1,-47-20 0,52 18-360,-1 2 0,0 1 0,-47-10-1,-25 10-185,-195 5-1,173 6-225,61 3 6,1 1 0,-70 17 0,121-20-23,0 0 1,0 1-1,0 0 0,0 1 0,0 0 0,1 1 0,0 0 1,0 0-1,0 1 0,1 0 0,0 1 0,0 0 1,0 1-1,-8 9 0,-11 14 34,-2-2 0,-1-1 0,-61 43 0,84-66-20,-1 0 0,2 1 0,-1 0 1,1 0-1,0 0 0,0 1 0,-7 10 0,11-12-16,0 0 0,0 1-1,1-1 1,-1 1-1,1 0 1,0-1 0,1 1-1,-1 0 1,1 0 0,1 1-1,-1-1 1,1 9 0,0-1-12,0 3 11,0 0-1,4 21 1,-3-31 9,1-1 1,0 1-1,0 0 1,1-1-1,0 1 1,0-1-1,0 0 1,7 9-1,3 2 8,0-2 1,1 1-1,0-2 0,1 0 0,1-1 1,1 0-1,27 16 0,-16-14 57,0-2-1,1 0 1,0-2-1,41 10 1,-46-15-32,50 14 7,2-3-1,142 13 1,-34-23 27,293 19 137,-282-10-127,94 10 423,-147-2-232,-85-13-193,-1-3 1,74 2-1,389-17 378,-506 7-438,1-2 0,0 1 1,-1-2-1,1 0 0,-1 0 0,1-1 1,12-6-1,-22 8-4,0 0 0,0 0 1,0 0-1,0 0 0,0-1 1,-1 0-1,1 1 0,-1-1 0,0 0 1,0-1-1,0 1 0,0-1 0,0 1 1,-1-1-1,0 0 0,0 0 0,0 0 1,0 0-1,0 0 0,-1 0 0,0 0 1,0-1-1,0 1 0,0-1 0,0-4 1,-1-4 62,0-1 1,-1 1-1,0 0 1,-1 0 0,-1 0-1,0 0 1,0 0-1,-1 1 1,-10-20-1,-5-6 42,-1 1-1,-2 2 1,-1 0-1,-2 1 0,-33-33 1,36 43-82,-1 2 0,-1 0 0,-2 2 0,1 1 0,-2 1 0,-1 1 0,0 1 0,-44-17 0,-33-7 89,0 6 1,-3 4 0,-216-31-1,-73 29-2167,128 27-4222,256 5-2328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0:21:17.1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74 13382,'0'0'1873,"0"0"-1809,0 0 64,0 0 464,0 0-223,0 0 383,123-44-400,-68 28-320,-1 4-32,-37 11-2673,-10 1-12070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05:04.0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27 2865,'0'0'7932,"6"0"-7404,33 0 915,1-2 1,50-9-1,51-3 198,148 27 73,-231-8-1470,36 0 25,-30-2-3,64 12 0,-41-1-13,130 4 0,-169-14-25,81 16-1,-86-11-111,0-2 0,60 1 0,335 2 338,-22-10-238,-303-9-126,22 0-6,215-3-58,80 12 348,-430-11-3151,0 5-1136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05:20.4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8596,'0'0'899,"7"0"-896,294 11 2995,43-3-863,-51-3-1132,-289-5-1001,63 6 358,-61-5-429,-1 0 0,1 0 1,-1 1-1,0-1 0,0 1 0,0 0 1,0 1-1,0-1 0,6 5 0,-7 3-4199,-4 1-4403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06:40.5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10597,'0'0'344,"5"0"-384,166 9 132,-54-1 83,16-2-140,390 34 53,395 71-3,-469-94 689,-334-13-620,-61-4-38,94 13 0,27 6 198,-111-14-147,92 18 1,54 34 121,65 14-229,-229-65-40,93 0-1,-132-6-34,20-3-769,-8-10-2578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07:01.1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 12 576,'0'0'12758,"-1"-8"-12508,0 5-274,1 5 46,-19 128 669,3-29-1734,11-33-4912,-2-67 1263,3-1 3214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07:01.4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74 944,'0'0'11061,"40"-22"-11157,11 12 96,10-6-48,-2 1-2225,-38 8-2241,-8 4-320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07:20.0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10 17288,'0'0'384,"148"-10"-192,-91 10-64,4 0-112,-2 0 208,-4 3-160,-4 6-64,-9 3 0,-8 3-1392,-34-8-1201,0 2-2898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07:20.4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50 12038,'0'0'4546,"66"-29"-4386,-17 17-128,1 6 272,1 4-288,-2 2-16,-5 0-961,-36 0-2160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07:20.7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0 9909,'0'0'3281,"-13"137"-3121,13-47 192,0 1-240,0-2 0,0-9 0,0-7-112,0-8 0,2-8-64,2-13-1040</inkml:trace>
  <inkml:trace contextRef="#ctx0" brushRef="#br0" timeOffset="1">176 255 7828,'0'0'4049,"-4"118"-3312,-17-33 223,4 4-704,2 0 0,3-6 1,7-6-225,5-10-32,0-12-32,0-52-2626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07:30.8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216 2 11429,'0'0'2295,"-18"-1"-1890,-59 1 420,73 1-766,0-1 1,0 1 0,-1 0 0,1 1 0,0-1 0,0 1 0,0 0 0,0-1-1,1 2 1,-1-1 0,0 0 0,1 1 0,0 0 0,-1 0 0,1 0 0,0 0-1,1 0 1,-1 0 0,0 1 0,1-1 0,-4 8 0,1-2 12,0-3-78,1 0-1,0 1 1,1-1-1,-1 1 1,2 0-1,-1 0 1,0 0-1,1 0 1,1 1-1,-1-1 1,1 0-1,0 1 1,1-1-1,0 1 1,1 10-1,0-16-38,0-1 0,-1 0 0,1 1-1,0-1 1,0 0 0,0 0 0,0 1-1,0-1 1,0 0 0,1 0 0,-1 0-1,0 0 1,0-1 0,1 1 0,-1 0-1,1 0 1,-1-1 0,1 1 0,-1-1-1,1 0 1,-1 1 0,1-1 0,-1 0-1,1 0 1,-1 0 0,1 0 0,-1 0-1,3 0 1,1 0-155,0 0 0,0 0 0,0-1 0,0 0 0,0 0-1,0 0 1,-1 0 0,7-3 0,-3-1 9,-1 0 1,1-1-1,-1 0 0,0 0 1,0 0-1,-1-1 0,9-11 1,-2 0-7,-1-1 0,12-23 0,-24 42 259,0 0 0,0 0 0,0 0 0,0 0-1,0 0 1,0 0 0,0 0 0,0 0 0,0-1 0,0 1-1,0 0 1,1 0 0,-1 0 0,0 0 0,0 0-1,0 0 1,0 0 0,0 0 0,0 0 0,0 0 0,0 0-1,0 0 1,0 0 0,1 0 0,-1-1 0,0 1-1,0 0 1,0 0 0,0 0 0,0 0 0,0 0 0,0 0-1,1 0 1,-1 0 0,0 0 0,0 0 0,0 0-1,0 0 1,0 1 0,0-1 0,0 0 0,0 0 0,1 0-1,-1 0 1,0 0 0,0 0 0,0 0 0,0 0-1,0 0 1,0 0 0,0 0 0,0 0 0,0 0 0,0 0-1,0 1 1,1-1 0,4 11 1303,6 26-1847,-3-11 653,-6-21-213,0 0 0,1 0 0,0 0 0,0 0 0,0-1 0,1 1 0,-1-1 0,1 0 0,0 0 0,0 0 0,6 4 0,-8-6-165,1-1-1,-1 1 1,1 0 0,0-1 0,0 0-1,0 0 1,0 0 0,0 0 0,0 0-1,0 0 1,0-1 0,0 1-1,0-1 1,0 0 0,0 0 0,0 0-1,0-1 1,1 1 0,-1-1 0,0 1-1,0-1 1,3-1 0,-3-1-103,0 1 1,0-1-1,0 0 0,0 0 1,-1 0-1,1-1 1,-1 1-1,1 0 0,-1-1 1,0 0-1,-1 1 0,1-1 1,-1 0-1,1 0 1,-1 0-1,0 0 0,-1 0 1,1 0-1,-1 0 1,0-5-1,0 0-3089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07:31.3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 5971,'0'0'5714,"2"17"-5604,-2-3-105,1 10-20,1-1 1,1 1 0,1-1-1,13 43 1,-17-64 12,1 0-12,0 1 1,0-1-1,0 1 0,0-1 1,0 1-1,1-1 1,-1 0-1,1 0 1,-1 0-1,1 1 0,0-2 1,3 4-1,-1-15 156,3-43 89,-6 33 100,2 0 0,0 0 0,1 0 0,1 1 0,11-31 0,-15 49-325,1 0 1,-1-1-1,0 1 0,0-1 1,1 1-1,-1 0 1,0 0-1,1 0 1,-1 0-1,1 0 0,0 0 1,-1 0-1,1 0 1,0 1-1,-1-1 0,1 1 1,0-1-1,0 1 1,-1 0-1,3-1 1,43 1-130,-32 0-129,-4 0-207,17 0-3394,-22 0-365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0:21:17.4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73 1 13126,'0'0'1008,"0"0"-863,0 0-49,0 0 432,-15 125-16,7-66-336,-1 3-16,1-2-96,-3-7-64,3-11 48,1-7-48,3-13-256,2-7-1505,2-11-2753,0-4-1280,0-4 3312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07:31.8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1 195 5154,'0'0'3450,"12"-6"-2959,-2 3-327,4-3-118,1-1 1,-1 0-1,18-12 1,-29 17 48,1-1 0,-1 1 0,1-1 0,-1 0 0,0 0 0,0 0 0,-1 0 0,1 0 0,-1-1 0,1 1 0,-1-1 0,0 1 0,0-1 0,-1 0 0,1 0 0,-1 0 0,0 0 0,0 0 0,0 0 0,0-5 0,-1 5 198,1-1 0,-1 1 0,-1-1 0,1 1 0,-1-1 1,1 1-1,-1-1 0,-1 1 0,-2-7 0,3 9-218,-1 1-1,1-1 1,-1 1 0,1-1 0,-1 1-1,0 0 1,0-1 0,0 1 0,1 0-1,-1 0 1,0 1 0,0-1 0,-1 0-1,1 1 1,0-1 0,0 1 0,0-1-1,0 1 1,0 0 0,-1 0 0,1 0-1,-3 1 1,2-2-30,0 1-1,0 0 0,-1 0 1,1 0-1,0 0 1,0 1-1,0-1 1,0 1-1,0-1 1,0 1-1,0 0 1,0 1-1,1-1 1,-1 0-1,0 1 1,1-1-1,-1 1 1,1 0-1,-1 0 1,1 0-1,0 0 1,0 0-1,-1 1 1,2-1-1,-1 1 1,0-1-1,1 1 1,-1 0-1,1-1 1,0 1-1,-1 0 1,1 0-1,1 0 1,-1 0-1,0 0 1,0 6-1,0 2-28,-1 0 0,2 1 0,-1-1 0,1 0 0,1 0 0,0 0 0,1 1-1,3 13 1,-3-20-119,-1 0 0,1 0 0,0-1 0,1 1 0,-1 0 0,1-1 0,0 0 0,0 1 0,0-1 0,0 0 0,1-1-1,0 1 1,-1-1 0,1 1 0,1-1 0,-1 0 0,0-1 0,1 1 0,6 2 0,4-2-2586,-2-3-1252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07:32.3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114 1 8836,'0'0'6286,"-18"14"-5777,-52 49-175,67-61-330,1 0 0,0 0-1,0 1 1,0-1 0,0 0 0,0 1 0,1 0 0,-1-1 0,1 1 0,0 0 0,0 0 0,0-1 0,0 1 0,0 0 0,0 0 0,1 0 0,-1 0 0,1 0-1,0 0 1,0 0 0,0 0 0,1 0 0,0 5 0,0 7-96,0-14 39,-1 0 0,0 0-1,0 0 1,0-1-1,0 1 1,1 0 0,-1 0-1,0 0 1,1-1 0,-1 1-1,1 0 1,-1-1 0,1 1-1,-1 0 1,1-1-1,-1 1 1,1-1 0,-1 1-1,1 0 1,0-1 0,-1 0-1,1 1 1,0-1 0,0 1-1,-1-1 1,1 0-1,0 0 1,0 1 0,0-1-1,-1 0 1,1 0 0,0 0-1,0 0 1,0 0-1,0 0 1,-1 0 0,1 0-1,0 0 1,0 0 0,0 0-1,-1-1 1,1 1 0,0 0-1,0-1 1,0 1-1,3-1-86,-1 0 0,1-1-1,-1 1 1,1 0-1,-1-1 1,0 0-1,1 0 1,3-3-1,13-18 1462,-10 32-379,-8-7-980,29 38 327,-29-37-444,1-1 0,-1 0 1,1 0-1,0 1 1,0-1-1,0-1 1,0 1-1,0 0 1,0-1-1,0 0 1,0 0-1,7 2 1,7-2-3683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07:32.8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267 1 7812,'0'0'7654,"-3"32"-7163,-7 63-86,-29 125 1,-20 3-219,-38 168 270,74-278-1015,-12 166-1,35-275-2162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07:34.5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38 11013,'0'0'3655,"-4"16"-3295,-3 20-187,2 1-1,0 42 1,5-72-207,-1 0 70,1 0 1,1 0-1,-1 0 1,3 12-1,-3-18-57,1 0-1,-1-1 1,0 1-1,0 0 1,1 0-1,-1 0 1,0 0 0,1-1-1,-1 1 1,1 0-1,-1 0 1,1-1-1,-1 1 1,1 0 0,0-1-1,-1 1 1,1-1-1,0 1 1,-1-1-1,1 1 1,0-1 0,0 1-1,0-1 1,-1 0-1,1 1 1,0-1-1,0 0 1,0 0 0,0 1-1,0-1 1,-1 0-1,1 0 1,0 0-1,0 0 1,0 0-1,0 0 1,0-1 0,0 1-1,-1 0 1,1 0-1,0-1 1,0 1-1,0 0 1,0-1 0,-1 1-1,2-1 1,1-1-67,0-1 0,0 1 1,-1 0-1,1-1 0,-1 0 1,0 0-1,1 1 1,-1-1-1,0 0 0,-1-1 1,1 1-1,1-5 0,18-47 52,-17 42-45,4-10 119,-5 11 12,1-1 0,1 1-1,0 1 1,1-1-1,7-11 1,-11 20-79,1-1 0,0 1 0,0 0 0,1 0 0,-1 0 0,1 0 1,-1 0-1,1 1 0,0 0 0,0 0 0,0 0 0,0 0 0,0 0 0,0 1 0,1 0 0,-1 0 1,0 0-1,8 0 0,-5 0-554,0 0 1,-1 1-1,1 0 1,0 0-1,0 1 1,0 0-1,0 0 1,0 1-1,6 2 1,-6-1 436,0 0 1,0 1-1,0 0 1,9 7-1,-10 0 7501,-4 5-4910,-5 20-3757,1-21 1959,2-12-686,-1 8 47,0 0-1,1 0 1,1-1 0,0 1-1,2 14 1,-2-23-54,-1 0-1,1 0 1,-1 0 0,1-1-1,0 1 1,0 0 0,-1-1 0,1 1-1,0 0 1,1-1 0,-1 1 0,0-1-1,0 0 1,1 1 0,-1-1-1,0 0 1,1 0 0,0 0 0,-1 0-1,1 0 1,0 0 0,-1 0 0,1 0-1,0-1 1,0 1 0,-1-1-1,1 1 1,0-1 0,0 0 0,0 0-1,0 0 1,0 0 0,0 0-1,0 0 1,-1 0 0,1-1 0,0 1-1,3-1 1,-5 0 16,1 1-1,-1-1 1,1 1 0,0-1-1,-1 1 1,1-1 0,-1 1-1,1-1 1,-1 1 0,0-1-1,1 0 1,-1 1 0,0-1-1,1 0 1,-1 1 0,0-1-1,0 0 1,1 1 0,-1-1-1,0 0 1,0 0 0,0 1-1,0-1 1,0-1-1,0-23 22,0 19-42,0 0 191,1 0 0,-2 0 0,1-1 0,0 1 0,-1 0 0,-1 0 0,1 0 1,-1 0-1,0 0 0,0 0 0,0 1 0,-1-1 0,-5-7 0,8 12-114,-1 0 1,0 0-1,1 0 1,-1 0-1,0 0 0,1 0 1,0 0-1,-1 0 1,1 0-1,-1-1 0,1 1 1,0 0-1,0 0 1,0 0-1,0 0 1,0 0-1,0-1 0,0 1 1,0 0-1,0 0 1,0 0-1,1 0 0,-1-1 1,1 0-1,0 0-17,0 1-1,1 0 1,-1-1-1,0 1 1,1 0-1,-1 0 1,1 0-1,-1 0 1,1 0 0,-1 0-1,1 0 1,0 1-1,0-1 1,2 0-1,10-2-66,0 1 1,0 0-1,21 1 0,-17 0 136,54-1 1544,-78 20-1505,3-4-135,0 0 0,1-1-1,0 1 1,1 0-1,0 0 1,1 0 0,1 0-1,3 17 1,-3-28-15,0 0-1,0-1 1,0 1 0,1 0-1,-1-1 1,1 1 0,0-1-1,0 1 1,0-1 0,0 0-1,0 0 1,0 0 0,1 0-1,-1 0 1,1 0 0,-1-1 0,1 1-1,0-1 1,-1 0 0,1 0-1,0 0 1,0 0 0,0 0-1,5 0 1,-6 0-25,0-1 0,1 0 0,-1 0 0,1 1 0,-1-1-1,0-1 1,1 1 0,-1 0 0,0-1 0,0 1 0,1-1 0,-1 1 0,0-1 0,0 0 0,0 0-1,1 0 1,-1 0 0,0-1 0,0 1 0,-1 0 0,1-1 0,0 1 0,0-1 0,-1 0 0,1 0 0,-1 0-1,0 1 1,1-1 0,-1 0 0,0-1 0,1-2 0,0-4 153,0 0 0,-1-1-1,0 1 1,-1-1 0,0 1 0,0-1 0,-1 1 0,0 0-1,-1-1 1,0 1 0,0 0 0,-7-17 0,-2-9 673,10 32-739,1 0-1,-1 1 1,1-1-1,-1 0 1,1 1 0,0-1-1,0 0 1,0 0-1,0 0 1,1-4 0,-1 6-31,1 0 1,-1 0 0,1 0 0,0 1 0,-1-1 0,1 0 0,0 0 0,0 0 0,-1 1 0,1-1-1,0 0 1,0 1 0,0-1 0,0 1 0,0-1 0,0 1 0,0-1 0,0 1 0,0 0 0,0 0 0,0-1-1,0 1 1,0 0 0,0 0 0,0 0 0,0 0 0,1 0 0,0 1 0,2-2 3,0 1 0,0 0-1,0 1 1,-1-1 0,1 1 0,0-1 0,0 1 0,-1 0 0,1 1 0,0-1 0,-1 1 0,1-1 0,4 4-1,-5-2 5,0 1-1,0-1 0,0 0 0,0 1 0,-1 0 0,0 0 0,1-1 0,-1 1 0,-1 1 1,1-1-1,1 7 0,3 12-93,-2 0 1,-1 0-1,0 0 1,-2 0-1,-2 31 1,1-18-698,12-57-795,5-21 1848,12-47 0,-26 79 53,-2 8-284,0-1 0,1 1 0,-1 0 1,1 0-1,-1 0 0,1 0 0,0 0 0,0 0 1,0 0-1,0 0 0,0 1 0,1-1 0,-1 1 1,0-1-1,1 1 0,-1 0 0,1 0 0,-1 0 1,1 1-1,0-1 0,-1 0 0,5 1 0,4-2-49,0 1-1,1 0 1,21 1 0,-29 1 25,-1 0 1,1 0-1,-1 0 1,0 0 0,1 0-1,-1 1 1,0 0 0,0 0-1,0 0 1,0 0-1,0 0 1,0 0 0,-1 1-1,1-1 1,-1 1 0,0 0-1,1 0 1,-1 0-1,0 0 1,-1 0 0,1 0-1,-1 0 1,1 1 0,-1-1-1,0 0 1,1 5-1,2 10 132,0 0 0,-1 0 0,1 33 0,-2-29-423,0 26 536,-2-14-5217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07:34.8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56 9172,'0'0'1793,"17"-53"-2385,-17 51 592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07:35.2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72 9268,'0'0'4706,"65"-72"-4674,-44 72 160,3 0-175,-3 2 95,2 18 192,-2 9-288,-6 7 0,-2 5-16,1 0-657,-5-5-2080,-7-27-832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07:35.5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168 38 7459,'0'0'7292,"-5"-6"-6601,2 2-598,0 1-1,0 0 1,0 0 0,-1 0 0,1 0-1,-1 1 1,0-1 0,-6-2 0,9 5-70,0-1-1,0 1 1,-1-1 0,1 1-1,0 0 1,0 0 0,0-1 0,-1 1-1,1 0 1,0 0 0,0 0 0,0 1-1,-1-1 1,1 0 0,0 0 0,0 1-1,-2 0 1,1 0-15,1 0-1,0 0 1,0 0 0,-1 0-1,1 0 1,0 1 0,0-1-1,0 0 1,1 1-1,-1-1 1,0 1 0,0-1-1,1 1 1,-1-1 0,1 1-1,-1-1 1,1 4 0,-2 8-24,0 1 1,2-1-1,0 1 1,0-1-1,1 1 1,1-1-1,4 16 1,-3-9 23,0 0 1,0 21-1,-3-39-19,0-1 0,0 1 1,0-1-1,0 1 0,0 0 0,-1-1 0,1 1 1,0-1-1,-1 1 0,1-1 0,-1 1 0,0-1 1,0 1-1,1-1 0,-1 0 0,0 1 0,0-1 1,0 0-1,0 0 0,-1 0 0,1 0 0,0 0 1,0 0-1,-1 0 0,1 0 0,0 0 0,-1 0 1,1-1-1,-4 2 0,-2-1-152,0 1 0,0-1-1,0-1 1,-1 1 0,-10-2-1,5 1-626,13 0 661,0 0 0,-1 0 0,1 0 0,0 0 1,0 0-1,0 0 0,-1 0 0,1 0 0,0 0 0,0 0 1,-1 0-1,1 0 0,0 0 0,0 0 0,-1 0 0,1 0 1,0 0-1,0 0 0,0-1 0,-1 1 0,1 0 0,0 0 1,0 0-1,0 0 0,-1-1 0,1 1 0,0 0 1,0 0-1,0 0 0,0 0 0,0-1 0,0 1 0,-1 0 1,1 0-1,0-1 0,0 1 0,0 0 0,0 0 0,0 0 1,0-1-1,0 1 0,0 0 0,0 0 0,0-1 0,0 1 1,0 0-1,0 0 0,0-1 0,0 1 0,0 0 0,1-3-1648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07:52.1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 0 9172,'0'0'5648,"-6"1"-5720,-14 2 20,35 2 295,53 6 372,-55-9-573,479 43 829,3-36-725,139 7-143,-345 5 38,429 20 94,-517-36-99,229 9-42,-306-4 436,177 38 1,-246-36-306,317 65 457,-264-60-58,160 5 0,-236-22-431,-19-1-69,1 1 0,-1 0-1,0 1 1,0 1 0,0 0-1,17 4 1,-23 1-1408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03:26.9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21 672,'0'0'10589,"8"2"-11005,32 4 711,0-1 0,0-3-1,67-3 1,-29-1-156,-63 2-122,104-3 398,-118 3-496,0 0 0,0 0 0,-1-1 1,1 1-1,0 0 0,-1 0 0,1 0 0,0-1 0,-1 1 0,1 0 0,0-1 1,-1 1-1,1 0 0,0-1 0,-1 1 0,1-1 0,-1 1 0,1-1 0,-1 1 1,1-1-1,-1 0 0,0 1 0,1-1 0,-1 1 0,0-1 0,1 0 0,-1 1 0,0-1 1,0 0-1,0 0 0,1 1 0,-1-1 0,0 0 0,0 1 0,0-1 0,0 0 1,0 0-1,0-9-3086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03:27.3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9188,'0'0'1505,"13"8"-1940,7 4 478,-2 1 0,0 1 0,-1 1 1,0 0-1,20 24 0,-30-31 5,-1 0 1,0 1-1,-1-1 0,0 1 1,0 0-1,-1 1 0,0-1 1,-1 1-1,0-1 0,0 1 1,-1 0-1,0 0 0,-1 0 1,0 1-1,-1 18 1,-1-23 7,0-1 0,0 1 1,-1-1-1,0 1 1,0-1-1,0 1 1,-1-1-1,1 0 1,-1 0-1,0 0 1,-1-1-1,1 1 1,-1-1-1,0 1 1,0-1-1,-1-1 1,1 1-1,-1 0 1,-8 4-1,-6 3 37,-1-1-1,0 0 0,-37 12 1,52-20-1206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0:21:17.8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6595,'0'0'6035,"0"0"-5475,0 0-448,0 0 128,0 0 529,0 0 431,97 79-576,-63-25-351,2 4-145,-1 1-112,-3-12 96,2-6-112,-2-13-449,-1-13-591,-5-12-1585,-7-3-1025,-19-3-768,0-16 1889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06:24.6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51 1 8948,'0'0'9468,"-10"1"-9174,-31 3-148,56-4-137,181 6 1034,-75-2-3214,-40-2-5257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06:24.9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 7523,'0'0'5112,"6"-1"-4167,-3 0-863,0 1 0,0 0 0,0 0 0,0 0 0,0 1 0,0-1 0,0 1 0,0 0 1,0-1-1,0 1 0,0 1 0,0-1 0,0 0 0,0 1 0,-1-1 0,4 4 0,0-1 16,0 1 0,-1 0-1,0 1 1,0-1-1,0 1 1,-1 0-1,4 7 1,-2-3 27,0 1 1,-1 0 0,-1 0 0,0 0-1,0 1 1,-1-1 0,0 1 0,-1 0-1,1 16 1,-3-25-61,-1 1 0,1-1 1,0 1-1,-1-1 0,0 0 0,0 1 0,0-1 1,0 0-1,0 0 0,-1 0 0,1 0 0,-1 0 0,0 0 1,0 0-1,-4 4 0,-1 0-2,0-1-1,-1 1 1,-17 9-1,-6 6-106,23-12-990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08:06.8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337 105 6227,'0'0'6496,"-15"-14"-5506,-52-42-299,59 51-580,1 0 1,-1 1-1,-1 0 0,1 1 0,0 0 1,-1 0-1,0 1 0,0 0 1,1 1-1,-1-1 0,0 2 0,0-1 1,0 1-1,-17 3 0,-4-2 210,28-1-315,0 0 1,0 0-1,1 1 0,-1-1 0,0 1 1,0-1-1,1 1 0,-1 0 0,0-1 1,1 1-1,-1 0 0,1 0 0,-1 0 0,1 0 1,0 1-1,-1-1 0,1 0 0,0 0 1,0 1-1,0-1 0,0 1 0,0-1 1,0 1-1,0-1 0,0 1 0,1 0 0,-1-1 1,1 1-1,-1 0 0,1 0 0,0 0 1,-1 2-1,0 9-17,-1 0 1,2 1-1,1 19 0,0-11-16,1 4 19,1 0-1,1 0 1,2-1 0,0 1-1,2-1 1,15 35-1,-13-35-138,0-1-1,-2 1 0,-1 0 0,-1 1 0,-2-1 0,3 40 0,-7-62 145,0-1 0,0 1 0,0 0 0,-1-1 0,0 1 0,1 0 0,-1-1 0,0 1 0,0-1 0,0 1 0,-1-1 0,1 0 0,0 1-1,-1-1 1,-2 2 0,-31 25 110,31-27-102,0 0-1,1 1 1,-1-1 0,1 1-1,-1 0 1,1 0 0,0 0 0,0 0-1,0 1 1,0-1 0,1 1-1,-1 0 1,1 0 0,0 0-1,0 0 1,0 0 0,1 0-1,-2 6 1,2 0-8,0 0 0,1-1-1,0 1 1,1 0 0,0 0-1,0-1 1,1 1 0,0 0 0,6 12-1,0-2-13,2-1 0,0 0 0,16 21 0,-18-29-58,-1 0-1,-1 1 1,0 0 0,-1 0 0,0 1-1,0-1 1,-2 1 0,4 20 0,-6-24 62,0 0 1,-1 1-1,0-1 1,0 0-1,-1 0 0,-1 1 1,1-1-1,-2 0 1,1 0-1,-1 0 1,0-1-1,-9 17 0,-27 39-2,-18 36 146,51-88-61,1 1 1,0 0-1,1-1 0,1 2 1,0-1-1,-2 20 1,4-22-21,-1 6 8,1 1 1,1 0 0,0 0 0,1-1-1,4 20 1,-4-32-56,1 0 0,-1-1 0,1 1 0,0 0 0,1 0 0,-1-1 0,1 1 0,0-1 0,0 0-1,0 0 1,0 0 0,1 0 0,0-1 0,0 1 0,0-1 0,0 0 0,0 0 0,0-1 0,1 1 0,0-1 0,9 4 0,-4-3-123,-1 0 0,2-1 1,-1 0-1,17 1 1,2-2-5190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08:16.7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50 10133,'0'0'3689,"27"0"-3969,111 1 300,156-2 342,-284 0-267,0 1 0,0-1 1,15-4-1,0-7-1258,-24 11 876,0 0-1,-1 0 1,1 0 0,0 0-1,0 0 1,0 0 0,-1 0 0,1 0-1,-1 0 1,1 0 0,-1 0-1,1 0 1,-1 0 0,0-1 0,1 1-1,-1 0 1,0 0 0,0-2 0,0-6-3443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08:17.1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49 6 7091,'0'0'4141,"0"0"-4144,0 0 0,0 0 0,0 0 0,0 0 0,0 0 0,0 0 0,-1 0 1,1 0-1,0 0 0,0 0 0,0 0 0,0 0 0,0 0 0,0-1 0,0 1 0,0 0 0,-1 0 0,1 0 1,0 0-1,0 0 0,0 0 0,0 0 0,0 0 0,0-1 0,0 1 0,0 0 0,0 0 0,0 0 1,0 0-1,0 0 0,0 0 0,0-1 0,0 1 0,0 0 0,0 0 0,0 0 0,0 0 0,0 0 0,0 0 1,0-1-1,0 1 0,0 0 0,0 0 0,0 0 0,0 0 0,0 0 0,0 0 0,0 0 0,1-1 1,-1 1-1,0 0 0,0 0 0,0 0 0,0 0 0,0 0 0,10 8 85,0 0-1,-1 1 1,0 0-1,0 0 1,-1 1-1,0 0 1,-1 1 0,0 0-1,-1 0 1,0 0-1,-1 1 1,0 0-1,5 21 1,-8-25-30,0-1 0,-1 1 1,0 0-1,0 0 0,-1 0 1,0 0-1,0 0 0,-3 13 1,1-16-4,1 0 0,-1 0 0,-1-1 0,1 1 0,0-1 1,-1 1-1,0-1 0,0 0 0,0 0 0,-1 0 1,0 0-1,1-1 0,-1 0 0,-5 4 0,-33 20 243,31-20-486,0-1 0,1 1 0,-1 1 0,2 0 0,-10 9 0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08:26.9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34 127 9492,'0'0'7489,"-5"-1"-7313,-18-5-61,23 6-114,-1 0 0,1 0 0,0 0 0,0 0 1,0 0-1,-1 0 0,1 0 0,0 0 0,0 0 0,-1 0 0,1 0 1,0 0-1,0 0 0,0-1 0,-1 1 0,1 0 0,0 0 0,0 0 1,0 0-1,-1-1 0,1 1 0,0 0 0,0 0 0,0 0 0,0-1 1,0 1-1,0 0 0,-1 0 0,1 0 0,0-1 0,0 1 0,0 0 1,0 0-1,0-1 0,0 1 0,0 0 0,0 0 0,0-1 0,0 1 1,0 0-1,0 0 0,0-1 0,0 1 0,0 0 0,0 0 0,1 0 1,-1-1-1,0 1 0,0 0 0,0 0 0,0-1 0,0 1 0,1 0 1,-1 0-1,0 0 0,0 0 0,0-1 0,0 1 0,1 0 0,-1 0 0,0 0 1,0 0-1,0 0 0,1 0 0,-1-1 0,0 1 0,1 0 0,14-9 34,-14 9-35,23-10 58,1 1 1,0 1-1,0 2 0,42-7 0,112-3 377,-125 13-374,258-10 523,-8 0-416,173 5 507,-425 11-571,70 14 0,10 2 54,483 6 226,-272-21 214,-342-4-564,27 1-2872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09:05.3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 1 7059,'0'0'5293,"-3"0"-4684,-12 3-131,12 2-312,9 1 201,10-1-83,0-1 1,1 0-1,-1-1 1,1 0 0,25-1-1,3 2 103,257 22 1070,-150-3-712,-62-7-388,-47-12-226,1-2 1,63-5-1,-39-2-36,58-1 8,376-11 48,1 1-89,-164 11-16,-217-1-10,267 1 2,-124 10-26,6 1 280,-215 3 223,-54-9-475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09:14.3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2437 50 4386,'4'0'10533,"-327"6"-9661,-15-4 718,249-8-1173,-150-5-151,-276 11 668,353-11-821,60 3-95,6-2-3,-43 0-9,122 10-2,-4-1 1,0 1 0,0 0 0,-1 2 0,1 0-1,0 2 1,1 0 0,-40 14 0,32-3-10,1 0-1,0 2 1,-27 23 0,14-11 23,37-27-25,0 1 1,0 0-1,0 0 1,1 0-1,-1 0 0,1 0 1,-1 1-1,1-1 0,1 1 1,-1-1-1,0 1 0,1 0 1,-1-1-1,1 1 0,0 0 1,0 8-1,-1 5-12,1-1 1,3 31-1,-1-24 23,3 2-9,0 0 0,2 0 1,0 0-1,18 42 0,-16-45 5,-2-6-11,1 0 0,0 0-1,2 0 1,0-1 0,0-1 0,1 0 0,1 0 0,0-1 0,1 0 0,1 0 0,0-2 0,0 0 0,1 0 0,1-1 0,-1-1 0,2 0-1,-1-1 1,1-1 0,27 8 0,95 40 18,-104-39-14,1-1 0,1-2 0,57 13 0,252 46 28,-321-68-11,0 1-1,0 1 1,-1 1-1,0 1 1,0 1-1,36 20 1,-49-23-5,0-1 0,1 0 0,0 0-1,0-1 1,0-1 0,17 4 0,75 7 30,-65-10-29,154 8-74,-35-3 154,30-7-144,-106-3 82,34-9-13,-72 5-6,-13 1 44,0 0 0,-1-2 1,0-1-1,0-1 0,53-24 1,-73 28-37,0 0 0,-1-1-1,0 0 1,0 0 0,0-1 0,0 0 0,-1-1 0,0 0 0,-1 0 0,1 0-1,-1-1 1,-1 0 0,1 0 0,-2 0 0,1 0 0,-1-1 0,0 0 0,-1 0-1,0 0 1,0-1 0,-1 1 0,2-13 0,2-50 83,-5-114 0,-3 167-84,-1 0-1,-1 1 1,-1-1-1,0 1 1,-9-19 0,-44-87-12,29 67 34,15 33-8,-1 1 1,-1 0-1,-1 2 0,-1 0 1,-1 0-1,-28-22 0,41 39-10,0-1 0,0 1 0,-1 0 0,0 0 0,1 0 0,-1 1 0,0 1 0,-1-1 0,1 1 0,-1 0 0,-9-1 0,-10 0 12,-51 1 0,49 3-36,16-1-10,0 0 0,0 1 0,0 1 0,0 0 0,1 1 0,-1 0 1,1 1-1,-18 8 0,-23 19-3092,32-16-3655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0:45:40.0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84 13 5843,'0'0'3505,"0"0"-2368,0 0-588,0 0 92,0 0 316,0 0 137,0 0-312,-14 0-355,-42 0-278,42 0-165,1043-10 1049,-262 8-32,-389 4-647,-349-2-308,309 11 1317,-294-5-1123,-1 3 0,77 26-1,-112-33-267,7 4-1223,-8-1-2517,-6-4-4478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0:48:23.3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12422,'0'0'2001,"0"0"-1089,0 0-32,0 0-575,0 0-305,0 0-4050,0 0-7444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0:21:18.1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16 2769,'0'0'2305,"0"0"-512,0 0-64,0 0-240,0 0-417,0 0 577,17-16 32,-17 61-785,0 18-176,0 9-399,0 5-321,0-2 32,0-5-32,7-10-32,7-14-1393,1-17-3041,-8-29-112,-1 0-1377</inkml:trace>
  <inkml:trace contextRef="#ctx0" brushRef="#br0" timeOffset="1">192 467 5699,'0'0'170,"0"0"420,0 0 440,20 2-238,60 8 238,-77-9-966,0-1 0,-1 1 0,1-1 0,0 0 0,-1 0 0,1 0 0,0 0 0,-1-1 0,1 1 0,0-1 0,-1 0 0,1 0 0,-1 1 0,1-2 0,-1 1 0,1 0 0,-1 0 0,0-1 0,1 1 0,-1-1 0,0 0 1,0 0-1,0 0 0,-1 0 0,1 0 0,0 0 0,-1 0 0,1 0 0,-1-1 0,0 1 0,0-1 0,0 1 0,0-1 0,1-4 0,0-4 532,0 0 1,-1 0-1,-1 0 0,0 0 1,-2-22-1,2 31-442,-1-1-19,1 0 0,-1 0 0,0-1 0,0 1 0,0 0-1,0 0 1,-1 1 0,1-1 0,-1 0 0,0 0 0,0 1-1,0-1 1,0 1 0,0-1 0,0 1 0,-1 0 0,1 0-1,-1 0 1,1 0 0,-1 1 0,0-1 0,0 1 0,0-1-1,0 1 1,0 0 0,0 0 0,-6-1 0,-7-1 191,-1 0 0,0 2 1,-33-1-1,40 2-343,10 0-10,-1 0-1,0 0 1,1 0-1,-1 1 1,0-1-1,0 0 1,1 0 0,-1 0-1,0 0 1,1 1-1,-1-1 1,0 0-1,1 1 1,-1-1 0,1 0-1,-1 1 1,0-1-1,1 1 1,-1-1-1,1 1 1,-1-1 0,1 1-1,0-1 1,-1 1-1,1 0 1,-1-1-1,1 1 1,0-1 0,0 1-1,-1 0 1,1-1-1,0 3 1,2 15-6826,3-11-1959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0:50:50.4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272 1 13894,'0'0'1716,"0"0"-1289,-1 16-379,-34 201 284,-6 34-101,38-209-198,-5 32-39,7-67-155,0-1 0,-1 0 0,1 0 0,-1 0 0,-1 0 0,1 0 0,-1 0 0,-4 7 0,6-12 106,0 0-1,0 0 1,0 1 0,-1-1 0,1 0 0,0 0 0,0 0 0,-1 0 0,1 0-1,0 0 1,-1-1 0,1 1 0,-1 0 0,0-1 0,1 1 0,-1-1 0,1 1-1,-1-1 1,0 0 0,1 0 0,-1 0 0,1 0 0,-1 0 0,0 0 0,1 0-1,-1 0 1,0-1 0,1 1 0,-1-1 0,1 1 0,-1-1 0,1 1 0,-1-1-1,1 0 1,-1 0 0,1 0 0,-3-2 0,-1-1 35,-1-1-1,1 1 1,0-1 0,0-1-1,1 1 1,-1-1 0,-3-6 0,-1-4 185,1 1 1,0-1 0,1 0 0,1 0 0,1-1 0,0 1 0,1-1 0,1-1 0,1 1 0,-1-26-1,3 41-161,0-1 1,0 1-1,1 0 0,-1-1 0,1 1 0,-1 0 0,1 0 0,0-1 0,0 1 0,0 0 0,0 0 0,0 0 0,0 0 0,1 0 0,-1 0 0,1 1 0,2-4 0,0 2-16,0 0 0,0 0 0,1 0-1,-1 1 1,1 0 0,-1 0 0,10-3 0,4 1-29,-1 0 1,1 1-1,29-1 1,132 6 42,-152 0 2,0 2 0,0 1 1,-1 1-1,40 14 1,-63-19-6,-1-1 0,0 1 1,0 0-1,0 0 1,0 1-1,0-1 0,0 0 1,-1 1-1,1-1 0,0 1 1,-1-1-1,1 1 0,-1 0 1,1 0-1,-1 0 1,0-1-1,0 1 0,0 1 1,0-1-1,0 0 0,0 0 1,1 4-1,-2 0 7,1 0 1,-1 0-1,-1 0 1,1 0-1,-1-1 0,0 1 1,0 0-1,-2 6 0,-6 19 55,3-13-64,1 1 1,1-1-1,1 1 1,-2 34-1,4-32-33,0-16 25,1 1-1,0 0 1,0 0 0,0 0-1,1-1 1,2 11 0,-2-14-3,-1-1 0,1 0 0,0 0 1,0 1-1,-1-1 0,1 0 0,0 0 0,0 0 1,0 0-1,0 0 0,0 0 0,0-1 1,1 1-1,-1 0 0,0-1 0,0 1 0,1 0 1,-1-1-1,0 1 0,1-1 0,-1 0 1,0 1-1,1-1 0,-1 0 0,0 0 0,1 0 1,-1 0-1,1 0 0,-1 0 0,0-1 0,1 1 1,-1 0-1,2-1 0,-1 0 9,-1 1 0,1-1 0,-1 0 0,1 1 0,-1-1 0,1 0 0,-1 0-1,1 0 1,-1 0 0,0-1 0,0 1 0,1 0 0,-1-1 0,0 1 0,0 0 0,0-1 0,-1 1 0,1-1-1,0 1 1,0-1 0,-1 0 0,1 1 0,-1-1 0,0 0 0,1 1 0,-1-4 0,3-54 241,-3 46-108,0 4 146,0 0-1,-1 0 1,0-1-1,0 1 1,-1 0 0,0 0-1,0 0 1,-6-13-1,7 19-242,0 1 0,0-1 0,0 0 0,0-1 0,0 1 0,1 0 0,-1 0 0,1-4 0,0 6-37,0 1 1,0-1-1,0 0 1,0 0-1,0 0 1,1 0-1,-1 0 0,0 1 1,1-1-1,-1 0 1,0 0-1,1 1 1,-1-1-1,1 0 1,-1 0-1,1 1 1,-1-1-1,1 0 1,0 1-1,-1-1 1,1 1-1,0-1 1,0 1-1,-1-1 1,1 1-1,0 0 1,0-1-1,-1 1 1,1 0-1,0 0 1,0-1-1,0 1 1,1 0-1,31-2-102,1 1 1,-1 1-1,1 2 0,-1 2 1,64 14-1,-51-8-239,1-2 1,74 2-1,-120-10 646,-21 1 1005,18 0-1294,0-1 0,0 1 0,0 0 0,0 0-1,1 0 1,-1 0 0,0 0 0,1 1 0,-1-1-1,1 0 1,-1 1 0,1-1 0,0 1 0,-1-1 0,1 1-1,0 0 1,0 0 0,0-1 0,1 1 0,-1 0-1,0 0 1,1 0 0,-1 0 0,1 0 0,-1 0-1,1 3 1,-2 9-64,2-1 1,-1 1-1,3 13 0,-1-3 63,-1-15-12,0 0-1,1 0 1,0 0-1,1 0 1,0-1-1,0 1 1,1 0-1,0-1 1,0 0 0,6 10-1,-7-14-41,1-1 0,-1 1-1,1-1 1,0 1 0,0-1-1,0 0 1,1 0 0,-1 0-1,1-1 1,-1 1 0,1-1-1,0 0 1,0 0 0,0 0-1,0 0 1,0-1 0,1 1-1,-1-1 1,0 0 0,1-1-1,-1 1 1,8-1 0,-10 0 35,0 0 0,-1 0 0,1 0 1,0 0-1,-1-1 0,1 1 0,-1-1 1,1 1-1,0-1 0,-1 0 0,0 1 1,1-1-1,-1 0 0,1 0 0,-1 0 1,0 0-1,1 0 0,-1 0 1,0 0-1,0-1 0,1-1 0,0-1 17,0 1 1,0-1-1,0 0 0,-1 0 0,0 1 0,0-1 1,0 0-1,1-8 0,-2-1 108,1 0-1,-2-1 1,0 1 0,-4-23 0,-1 19 40,0 0 0,-1 1 0,0 0 0,-1 1-1,-1 0 1,-1 0 0,0 1 0,-15-17 0,8 9-98,9 9-382,7 10-3061,1 3-7358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0:50:51.9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242 0 3634,'0'0'2625,"0"0"-811,0 0 94,0 0-92,0 0-316,-19 0-52,-109 0 583,124 0-1990,0 0 0,0 1 0,0-1 0,1 1 0,-1-1 0,0 1 0,1 0 0,-1 0 0,1 1 0,-1-1 0,1 1 0,0 0 0,-1-1 0,1 2 0,0-1 0,0 0 0,-4 5 1,4-4-49,0 1 0,0 0 0,1 1 0,0-1 0,-1 0 0,1 1 1,1-1-1,-1 1 0,1 0 0,0-1 0,0 1 0,0 0 0,0 6 1,0-1-32,1-1 0,0 1 0,0-1 0,1 0 1,0 1-1,1-1 0,0 0 0,0 1 0,1-1 0,4 9 1,-4-12-126,1 0 1,-1 0 0,1-1 0,0 0 0,1 0-1,-1 0 1,1 0 0,0 0 0,1-1-1,-1 0 1,1 0 0,-1-1 0,1 1 0,13 4-1,-10-4-437,0-1-1,1 0 1,-1-1-1,1 0 1,0 0-1,0-1 1,0 0-1,0-1 1,0 0-1,0-1 1,11-1-1,2-4-1384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0:50:53.0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107 54 9716,'0'0'2682,"0"0"-951,0 0-664,0 0-557,-16 4-318,-50 17-181,64-20-18,1 0 1,-1 0-1,1 0 1,-1 0 0,0 1-1,1-1 1,0 0 0,-1 1-1,1-1 1,0 1-1,0 0 1,0-1 0,0 1-1,0 0 1,0 0 0,1 0-1,-1 0 1,0-1-1,1 1 1,0 0 0,-1 0-1,1 0 1,0 0 0,0 0-1,0 0 1,0 0-1,0 0 1,1 0 0,-1 0-1,2 3 1,-1 5-20,-1-9 21,0 1 1,1-1 0,-1 1 0,1-1 0,0 1 0,-1-1 0,1 1 0,0-1 0,0 1 0,0-1 0,0 0 0,0 0 0,0 1 0,0-1 0,1 0-1,-1 0 1,0 0 0,1 0 0,-1-1 0,1 1 0,-1 0 0,1 0 0,-1-1 0,1 1 0,-1-1 0,1 1 0,0-1 0,-1 0 0,4 0 0,8 2-47,-1-1 1,25-1-1,-24 0 39,-11 0 24,-1 0 0,1 0 1,-1 0-1,1-1 0,-1 1 0,1 0 1,-1 0-1,1-1 0,-1 1 0,0-1 0,1 1 1,-1-1-1,0 0 0,1 1 0,-1-1 0,0 0 1,0 0-1,0 0 0,0 0 0,1 0 0,-2 0 1,1 0-1,0-1 0,0 1 0,0 0 0,0 0 1,-1-1-1,2-2 0,0-3 107,-1 0-1,0 0 1,0 0-1,0 0 1,-1-9-1,0 11-69,0 0 1,0 0-1,0 0 0,0 0 1,1 0-1,0 0 0,0 0 1,0 1-1,1-1 0,0 0 0,3-6 1,-2 8-49,0 0-1,0 0 1,1 0 0,-1 1 0,1-1 0,-1 1 0,1 0-1,0 0 1,0 0 0,0 0 0,0 1 0,0 0-1,0 0 1,7-1 0,6-1-33,0 2 0,22 1 0,-27 0 22,-9 0 10,0 0 0,0 0-1,0 1 1,0-1-1,0 1 1,0 0 0,0 0-1,0 0 1,0 0-1,0 0 1,0 1 0,0-1-1,-1 1 1,1 0-1,-1 0 1,1 0 0,3 4-1,-2-1 17,0 0 0,-1 1-1,1-1 1,-1 1 0,0 0 0,-1 0 0,1 0-1,1 7 1,1 8 25,-1 0 0,-1-1 0,-1 1-1,0 28 1,-2-49-64,5-59-1015,-4 54 1051,0 0 1,1 0-1,-1 0 0,1 0 1,0 0-1,0 1 0,0-1 0,1 1 1,0-1-1,-1 1 0,2 0 1,-1 0-1,6-5 0,-7 7-22,0 1 0,0 0 0,0 1-1,0-1 1,0 0 0,0 1 0,0-1-1,0 1 1,0-1 0,1 1 0,-1 0 0,0 0-1,0 0 1,0 0 0,0 0 0,0 1 0,1-1-1,-1 1 1,0-1 0,0 1 0,0 0-1,0 0 1,0 0 0,0 0 0,0 0 0,-1 0-1,1 0 1,0 1 0,-1-1 0,1 1-1,-1-1 1,2 3 0,12 24 44,-12-20 21,0-1-1,1 0 0,0 0 0,5 7 0,-7-12-98,-1 0 1,1-1-1,0 1 0,-1-1 1,1 1-1,0-1 1,0 0-1,0 0 0,0 1 1,0-1-1,0-1 0,0 1 1,0 0-1,0 0 1,0-1-1,1 1 0,-1-1 1,0 0-1,3 0 0,-2 0-29,0 0-1,-1 0 0,1-1 0,0 1 0,0-1 1,0 0-1,-1 1 0,1-1 0,0-1 0,-1 1 1,1 0-1,-1-1 0,1 1 0,-1-1 0,0 0 1,0 1-1,3-4 0,1-2 85,0-1-1,0 0 1,7-16-1,17-20 168,-30 44-179,0-1 0,0 1 0,1 0 0,-1 0-1,0-1 1,1 1 0,-1 0 0,0 0 0,0 0 0,1-1 0,-1 1 0,0 0 0,1 0 0,-1 0 0,0 0 0,1 0 0,-1 0 0,1 0 0,-1 0 0,0 0 0,1 0 0,-1 0 0,0 0 0,1 0 0,-1 0 0,0 0 0,1 0 0,-1 0 0,1 0 0,-1 0 0,0 0 0,1 0 0,-1 1 0,1-1 0,10 14 0,4 25 65,-13-35-36,14 50 116,-10-31-157,1 0 0,14 27 0,-21-49-25,0-1 0,0 1 0,0-1-1,0 1 1,0-1 0,1 1 0,-1-1-1,0 1 1,0-1 0,1 0 0,-1 1-1,0-1 1,1 1 0,-1-1 0,0 0-1,1 1 1,-1-1 0,0 0 0,1 1-1,-1-1 1,1 0 0,-1 0 0,1 0-1,-1 1 1,1-1 0,-1 0 0,1 0-1,-1 0 1,1 0 0,-1 0-1,1 0 1,-1 0 0,1 0 0,-1 0-1,1 0 1,-1 0 0,1 0 0,-1 0-1,1 0 1,-1 0 0,0-1 0,1 1-1,-1 0 1,1 0 0,-1-1 0,1 1-1,-1 0 1,0 0 0,1-1 0,-1 1-1,1-1 1,-1 1 0,0 0 0,0-1-1,1 1 1,-1-1 0,0 1 0,0 0-1,1-1 1,-1 1 0,0-1 0,0 0-1,15-32 248,-14 31-266,0-2 58,1 1 0,0 0 0,0 0 0,0 0 0,0 0-1,1 0 1,-1 0 0,1 0 0,-1 1 0,7-5 0,-8 6-11,0 1 0,0-1 0,0 0 0,0 1 0,0-1 0,0 1 0,0 0 0,0-1 0,0 1 0,0 0 0,0-1 0,0 1 0,1 0 0,-1 0 0,0 0 0,0 0 0,0 0 0,0 0 0,0 0 0,0 1 0,0-1 0,0 0 0,1 1 0,-1-1 0,0 0 0,0 1 0,0-1 0,0 1 0,-1 0 0,1-1 1,0 1-1,0 0 0,0 0 0,0-1 0,-1 1 0,1 0 0,0 0 0,-1 0 0,1 0 0,-1 0 0,1 0 0,0 2 0,3 5 29,-1 1 1,0-1 0,-1 1-1,0 0 1,0-1-1,-1 1 1,1 10-1,-2 72 366,-2-45-269,3-6-78,-1 25-23,-14 129 1,13-185-204,0-7 31,1 0 0,0 0 0,0 1 0,-1-1 0,1 0 1,-1 0-1,0 0 0,0 1 0,0-1 0,0 0 0,0 0 1,0 0-1,-2 2 0,3-4 147,0 0 0,0 0 0,-1 0 0,1 0 0,0 0 0,0 0 0,0 0 0,0 0 0,-1 0 0,1 0 0,0 0 0,0 0 0,0 0 0,0 0 0,-1 0 0,1 0 0,0 0 0,0 0 0,0 0 0,0 0 1,0 0-1,-1 0 0,1 0 0,0 0 0,0 0 0,0 0 0,0 0 0,0 0 0,-1 0 0,1-1 0,0 1 0,0 0 0,0 0 0,0 0 0,0 0 0,0 0 0,0 0 0,-1-1 0,1 1 0,0 0 0,0 0 0,0 0 0,0 0 0,0 0 0,0-1 0,0 1 0,0 0 0,0 0 0,0 0 1,0 0-1,0-1 0,0 1 0,0 0 0,0 0 0,0 0 0,0 0 0,0 0 0,0-1 0,0 1 0,1 0 0,-5-23-16,1-1 0,2 1 1,2-42-1,0 17 65,-3-40 18,4-108 712,0 177-522,1 0 1,0 0 0,1 0 0,1 0-1,1 1 1,1 0 0,17-33-1,-21 45-212,1 1 0,0-1 0,0 1-1,0 0 1,1 0 0,-1 1 0,1-1-1,0 1 1,1 0 0,-1 0 0,1 1-1,0-1 1,0 1 0,6-2 0,-2 2-32,-1 0 0,1 1 0,0 0 0,0 1 0,0 0 1,0 1-1,0 0 0,16 2 0,-24-2 15,0 0-1,0 1 1,1-1-1,-1 1 1,0 0-1,0 0 1,0-1-1,-1 1 1,1 1-1,0-1 1,0 0 0,0 0-1,-1 1 1,1-1-1,-1 1 1,1-1-1,-1 1 1,0 0-1,1-1 1,-1 1-1,0 0 1,0 0-1,0 0 1,0 0-1,-1 0 1,1 0 0,0 0-1,-1 0 1,1 3-1,0 6 97,1 1-1,-2 0 0,0 0 1,-1 13-1,1-15-60,-1-3 30,0 1-1,-1-1 1,0 0 0,0 1 0,0-1-1,-1 0 1,0 0 0,0-1 0,-6 10-1,6-12-212,0 1-1,0-1 1,-1 0-1,1-1 0,-1 1 1,-6 4-1,7-6-301,1 0 0,-1-1 0,0 1 0,1-1 0,-1 0 0,0 0 1,0 0-1,0 0 0,1-1 0,-1 1 0,0-1 0,-4 1 0,-3-1-7573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0:50:53.4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1 412 6099,'0'0'3463,"0"0"-2583,0 0-453,19-1 381,104-7 217,-118 7-971,0 0 0,1 0 0,-1-1 0,0 1 0,0-1 0,-1-1 0,1 1 0,0-1 1,-1 1-1,1-1 0,-1-1 0,0 1 0,0-1 0,0 1 0,-1-1 0,1 0 0,-1 0 0,0-1 0,0 1 0,0-1 0,-1 1 1,4-9-1,0-1 37,0-1 0,-1 0 0,-1 0 0,0 0 0,-1-1 0,2-21 0,-4 20-40,0 0 1,-1 0-1,0 0 0,-2 0 1,-5-27-1,6 41 5,0-1 0,0 1-1,0-1 1,-1 0-1,1 1 1,-1 0 0,0-1-1,0 1 1,0 0 0,-1 0-1,1 0 1,-1 1-1,1-1 1,-1 0 0,0 1-1,0 0 1,0 0 0,-1 0-1,1 0 1,0 0-1,-1 0 1,1 1 0,-1 0-1,1 0 1,-1 0 0,0 0-1,1 0 1,-1 1-1,0-1 1,-7 2 0,8-1-29,0 0 0,0 1 1,-1-1-1,1 1 0,0 0 1,0 0-1,0 0 0,0 0 1,0 1-1,0-1 0,1 1 1,-1 0-1,0 0 0,1 0 1,-1 0-1,1 0 0,0 1 1,0-1-1,0 1 0,0-1 1,0 1-1,-2 4 0,-3 7 72,0 0-1,1 1 1,-5 21-1,9-31-96,-10 43 32,2 0 0,2 1-1,3 0 1,1 0 0,5 86 0,1-116-5,0 0 1,1-1-1,1 1 1,9 29-1,-9-38-328,0 0 1,0 0-1,1 0 0,0 0 0,1-1 0,0 1 0,0-1 0,13 13 0,-18-22 68,-1 1 0,1-1 0,0 1 0,-1-1-1,1 1 1,-1-1 0,1 1 0,0-1 0,0 1 0,-1-1-1,1 0 1,0 1 0,0-1 0,-1 0 0,1 0 0,0 0-1,0 0 1,-1 0 0,2 0 0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0:50:53.8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1 177 14102,'0'0'2191,"0"0"-1450,0 0-725,11 0-122,-1 0 103,0 0 0,0-1 0,-1 0-1,1-1 1,-1 1 0,1-2 0,-1 1 0,0-2 0,0 1 0,0-1 0,0 0 0,10-8 0,-11 6-209,0 0 1,-1 0 0,0-1-1,-1 0 1,9-11-1,-12 14 75,-1 0 0,1 0-1,-1 0 1,0 0 0,-1-1-1,1 1 1,-1 0 0,0-1-1,0 1 1,0-1 0,0 0 0,-1 1-1,0-8 1,0 11 139,0 0 0,-1 1 0,1-1 0,0 0 1,0 0-1,-1 1 0,1-1 0,0 0 0,-1 0 0,1 1 0,-1-1 0,1 1 1,-1-1-1,1 0 0,-1 1 0,0-1 0,1 1 0,-1-1 0,0 1 0,1-1 1,-1 1-1,0 0 0,-1-1 0,-26-5 657,20 5-306,1 1-1,-1 0 1,0 1-1,1 0 1,-10 2-1,15-2-310,0 0 0,0 0 0,0 0 0,0 1 0,0-1 0,0 1 0,0-1 0,0 1 0,0 0 0,1-1 0,-1 1 0,1 0 0,-1 0-1,1 1 1,0-1 0,0 0 0,0 0 0,0 0 0,0 1 0,0-1 0,1 0 0,-1 5 0,-1 7-49,0-1 0,1 27 0,2-30 40,-1 2 0,1-1 0,1 0 0,0 1 1,0-1-1,1 0 0,1 0 0,0 0 0,0-1 1,1 1-1,1-1 0,-1 0 0,11 12 0,-11-15-133,1-1-1,0 1 1,0-1-1,0-1 1,1 1-1,0-1 1,12 7-1,-13-9-286,-1 0 0,1-1 0,0 0 0,0 0 0,0-1 1,0 1-1,0-1 0,0 0 0,0-1 0,0 0 0,9 0 0,-13 0 10,0-1 0,0 1-1,0-1 1,0 1 0,0-1 0,0 1 0,0-1-1,0 0 1,0 0 0,0 0 0,-1 0-1,1-1 1,0 1 0,-1 0 0,1-1 0,-1 1-1,1-1 1,-1 1 0,0-1 0,0 0-1,1 1 1,-1-1 0,0 0 0,-1 0 0,1 0-1,0 0 1,0-3 0,3-21-1560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0:50:54.2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0 146 5410,'0'0'5747,"0"0"-3826,0 0-993,0 0-111,0 0-321,0 0-128,105 0 369,-73 39-161,2 4-288,0 1-224,-3-1-16,-9-5 96,-8-6-144,-12-4-176,-2 2-2273,-12 1-577,-9-24-4593</inkml:trace>
  <inkml:trace contextRef="#ctx0" brushRef="#br0" timeOffset="1">57 476 11029,'0'0'4994,"0"0"-3249,0 0-977,0 0-687,4-135-17,53 66-16,15-4 32,17-4-64,12-1-16,-59 54-849,-4 5-7859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0:51:32.5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192 38 9348,'0'0'1612,"-20"0"-204,3 0-1068,-27 1 1966,-66-8 0,176 6-1678,-20 0-514,59 1 75,499-7 1241,-386 3-1228,147-8 308,39 5 162,-241 9-421,38 6-184,-72-2 13,111 19 207,-158-13-9,107 2 0,-170-14-329,-13-1-57,0 1 0,0-1 0,0 1 0,0 1 0,-1-1 0,1 1 0,0 0 0,0 0 0,0 1 0,-1 0 0,10 4 0,-9 3-2728,-5 1-3570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0:50:56.1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 50 192,'0'0'2169,"0"0"6328,0 0-4607,0 0-2783,0 0-824,-4-1-179,3 1-96,0 0 0,0-1-1,0 1 1,0 0 0,0 0-1,0 0 1,0 0 0,0 0-1,0 0 1,0 0 0,0 0 0,0 0-1,0 1 1,0-1 0,1 0-1,-1 1 1,0-1 0,-1 1 0,1 7-20,2-5 24,-1 230 169,1-244-154,1 1-1,0 0 0,0 0 0,1 1 1,0-1-1,7-14 0,33-58 130,-22 43-82,-14 24 8,-4 8-26,1 0 0,-1 1-1,1-1 1,0 1 0,0 0 0,1 0 0,0 0-1,0 1 1,6-6 0,-8 9-61,0 1 0,0 0 0,0 0 0,0 1 0,0-1 0,-1 1 0,1-1 1,0 1-1,0 0 0,0 0 0,0 0 0,0 0 0,0 1 0,0-1 0,0 1 0,0 0 0,0 0 0,0 0 0,0 0 0,-1 0 0,1 1 0,-1-1 0,1 1 0,-1 0 1,1-1-1,1 3 0,2 8 9,0-1 0,-1 0 0,0 1 1,-1 0-1,-1 0 0,0 1 0,3 18 0,-3-13 33,0-1 0,12 32 0,-15-48-80,1-1 0,-1 1 0,0 0 0,0 0 0,1 0-1,-1-1 1,1 1 0,-1 0 0,0 0 0,1-1 0,-1 1 0,1 0 0,0-1 0,-1 1 0,1-1 0,0 1 0,-1-1 0,1 1 0,0-1 0,-1 1 0,1-1 0,0 0 0,0 1 0,0-1 0,-1 0 0,1 0 0,2 1 0,-2-1 0,1-1 0,-1 1 0,0-1 0,1 0 0,-1 1 0,0-1-1,0 0 1,1 1 0,-1-1 0,0 0 0,0 0 0,0 0 0,0 0 0,2-3 0,4-5-2,-1 0-1,0-1 1,5-12-1,-9 19 88,23-40 33,-24 42-93,1 1-1,-1-1 1,0 1-1,1-1 1,-1 1-1,1 0 1,0 0-1,-1 0 0,1-1 1,-1 1-1,1 1 1,-1-1-1,1 0 1,-1 0-1,1 0 1,-1 1-1,3 0 1,3 2-395,0 1 0,0-1 0,0 1 0,0 0 0,6 7 0,-8-7 217,0 0 0,0-1-1,0 1 1,1-1 0,0 0-1,-1 0 1,1-1 0,0 0 0,0 0-1,8 2 1,-9-3 181,1-1 0,-1 1 0,0-1 0,0 0 0,0 0 0,1 0 0,-1-1 0,0 0 0,0 0 0,0 0 0,0-1 0,0 0 0,0 1 0,-1-2 0,1 1 0,0-1 0,7-5 0,-12 8 17,1 0-1,-1-1 0,0 1 0,1 0 1,-1 0-1,1 0 0,-1 0 0,0 0 1,1 0-1,-1 0 0,0 0 0,1 0 1,-1 0-1,1 0 0,-1 0 0,0 0 1,1 0-1,-1 0 0,1 0 0,-1 0 1,0 0-1,1 0 0,-1 0 0,0 1 1,1-1-1,-1 0 0,0 0 0,1 0 1,-1 1-1,0-1 0,1 0 0,-1 1 1,0-1-1,0 0 0,1 0 0,-1 1 0,0-1 1,0 1-1,10 17 31,-6-12 2,5 10 5,2 0-1,0-1 1,1 0 0,25 23-1,-32-33-36,1 0 0,-1-1 1,1 1-1,0-1 0,0 0 0,0-1 0,1 0 0,0 0 0,-1 0 0,1-1 0,0 0 1,0 0-1,0-1 0,0 0 0,14 1 0,-19-2 4,-1-1 1,1 0-1,0 1 1,-1-1-1,1 0 0,0 1 1,-1-1-1,1 0 1,-1 0-1,1 0 1,-1-1-1,0 1 0,0 0 1,1 0-1,-1-1 1,0 1-1,0-1 0,0 1 1,0-1-1,0 1 1,-1-1-1,1 0 0,0 0 1,-1 1-1,1-1 1,-1 0-1,1-2 1,1-6 168,0 0 0,-1 0 0,1-16 0,-2 18 84,0 1 0,0-1 0,-1 0-1,1 0 1,-2 0 0,1 0 0,-1 1-1,0-1 1,-6-12 0,4 15-113,1-1 0,-1 1 0,0 0 0,0 0 0,-1 0 0,1 1-1,-1 0 1,0 0 0,-1 0 0,1 0 0,-1 1 0,-9-5 0,8 5-60,-1-1 0,0 1 0,0 0 0,-1 1 0,1 0 0,-1 0 0,1 1 0,-14 0 0,21 1-257,0 1-1,1-1 1,0 1 0,-1-1 0,1 1 0,-1-1 0,1 1-1,-1-1 1,1 1 0,0 0 0,0-1 0,-1 1 0,1-1 0,0 1-1,0 0 1,0-1 0,0 1 0,-1 0 0,1 0 0,0-1-1,0 1 1,0 0 0,1-1 0,-1 1 0,0 0 0,0-1-1,0 1 1,0 0 0,1-1 0,-1 1 0,1 0 0,5 13-4077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0:50:56.6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214 455 9909,'0'0'1112,"0"0"211,-16-7-47,-55-24-257,67 29-946,0 1-1,-1-1 1,1 1 0,0 0 0,0 0-1,-1 1 1,1-1 0,0 1 0,-1 0 0,1 0-1,-1 0 1,1 1 0,0 0 0,-1 0 0,-5 2-1,7-2-54,1 1-1,-1-1 0,0 1 0,1 0 0,-1 0 0,1 0 0,0 1 0,0-1 0,-1 0 0,2 1 0,-1-1 0,0 1 0,0 0 0,1 0 0,0 0 1,-2 3-1,-1 9-28,1 0 1,0 1-1,1-1 1,1 0-1,0 1 1,2 20-1,-1-29 49,0-1-54,1-1 1,0 0-1,0 0 1,0 0-1,1 0 1,-1 0-1,1 0 0,0-1 1,1 1-1,-1-1 1,1 1-1,0-1 0,0 0 1,5 6-1,-7-8-64,2 0-1,-1 0 0,0-1 1,0 1-1,0 0 1,1-1-1,-1 1 0,1-1 1,0 0-1,-1 1 0,1-2 1,0 1-1,-1 0 1,1 0-1,0-1 0,0 1 1,0-1-1,0 0 0,0 0 1,-1 0-1,1 0 1,0-1-1,0 1 0,0-1 1,0 0-1,-1 0 0,1 0 1,3-1-1,-4 0 10,1 1 0,0-1 1,0 0-1,-1 0 0,1-1 0,-1 1 0,0 0 0,1-1 1,-1 0-1,0 1 0,0-1 0,1-4 0,18-41-194,-21 48 264,24-81 167,-3 0 0,-4-1 0,-3-1 0,4-134 0,-17 161 2000,-1 56-1622,0 5-16,-3 41-244,-1 0-1,-14 59 0,-5 47-167,21-126-86,0 0 0,2 1 0,1-1 0,6 43 0,-5-63-41,-1 1 0,1-1 1,1 0-1,-1 0 0,1 0 0,0 0 1,0 0-1,0-1 0,1 1 0,5 5 1,-5-8-39,-1 0 0,1 0 0,0 0 0,0 0 1,0-1-1,0 1 0,0-1 0,0 0 0,1 0 0,-1-1 1,1 0-1,-1 1 0,1-1 0,-1-1 0,9 1 1,-11 0-103,-1-1 0,0 0 0,0 0 1,0 0-1,0 0 0,1 0 0,-1 0 1,0 0-1,0-1 0,0 1 1,1 0-1,-1-1 0,0 1 0,0-1 1,2 0-1,11-19-4625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0:50:56.9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0 145 8836,'0'0'3698,"0"0"-2748,20 5-900,65 15 1,-82-20-41,-1 1 1,0-1-1,1 0 1,-1 0-1,0-1 1,1 1-1,-1 0 1,0-1-1,1 1 1,-1-1-1,0 0 0,0 0 1,0 0-1,0 0 1,1 0-1,-2 0 1,1-1-1,0 1 1,0-1-1,0 1 1,-1-1-1,1 0 1,2-3-1,-1 0 22,0 0 1,0-1-1,-1 1 0,1-1 1,-2 1-1,3-8 1,-4 13-31,2-7 42,-1 0-1,1 0 1,-1 0-1,-1 0 0,1 0 1,-2-11-1,1 16-28,0 0-1,0 0 1,0 1 0,-1-1-1,1 0 1,-1 0-1,1 1 1,-1-1-1,0 1 1,0-1-1,0 0 1,0 1-1,0 0 1,0-1-1,0 1 1,0 0 0,0-1-1,-1 1 1,1 0-1,0 0 1,-1 0-1,1 0 1,-1 0-1,1 0 1,-1 0-1,0 1 1,1-1 0,-1 1-1,0-1 1,-2 0-1,-1 1 61,1-1 0,0 0-1,-1 1 1,1 0 0,-1 0-1,1 1 1,0-1 0,-1 1-1,1 0 1,0 0 0,0 0-1,0 0 1,0 1 0,0 0-1,0 0 1,-6 3 0,7-1-50,-1-1 0,1 0-1,0 1 1,1 0 0,-1-1 0,0 1 0,1 0 0,0 0 0,0 1-1,0-1 1,1 0 0,-1 1 0,1-1 0,0 1 0,-1 6 0,0 6 20,0 1 0,1-1 0,0 0 0,2 0 0,0 0 0,1 1 0,7 27 0,-8-38-43,1 0 1,1 0-1,-1-1 1,1 1-1,0-1 1,1 0-1,-1 0 1,1 0 0,1 0-1,-1-1 1,1 1-1,0-1 1,0-1-1,0 1 1,1-1-1,-1 1 1,1-2 0,0 1-1,1-1 1,-1 1-1,10 2 1,-9-4-81,0 0 1,0 0 0,0-1-1,13 2 1,2-6-2842,-7-4-4836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0:21:18.6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12790,'0'0'1392,"0"0"-943,0 0 79,0 0 80,3 110-64,-3-66-528,0-1 97,0-9-113,4-13-16,-2-21-1729,2 0-4002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0:50:57.3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0 429 12982,'17'4'301,"-7"0"-265,-3-2-25,0 0-1,-1 0 1,1 0 0,0-1-1,10 1 1,-14-2-2,0 0-1,0-1 1,1 1 0,-1-1-1,0 1 1,0-1 0,0 0-1,0 0 1,0 0 0,0-1-1,-1 1 1,1-1 0,0 1-1,-1-1 1,1 0 0,-1 0-1,1 0 1,2-4 0,15-17 80,-2-1 0,0 0 1,-1-1-1,24-52 0,-33 60 38,-1 0-1,-1 0 0,-1-1 0,0 0 0,-2 0 0,0 0 0,-1-1 0,0 1 0,-2-22 0,0 38-85,0 0 1,0 0-1,-1 0 1,1 0-1,0 0 0,-1 0 1,1 0-1,-1 0 1,0 0-1,0 0 0,0 0 1,0 1-1,0-1 1,0 0-1,0 1 0,0-1 1,-1 1-1,1-1 1,-1 1-1,1-1 0,-1 1 1,1 0-1,-1 0 1,0 0-1,0 0 0,1 0 1,-1 0-1,0 1 1,0-1-1,0 0 0,0 1 1,0 0-1,0-1 1,0 1-1,0 0 0,-3 0 1,0 0-16,1 1 0,-1-1 0,1 1 0,-1 0 0,1 0 0,-1 1 0,1-1 0,0 1 0,-1 0 0,1 0 0,0 1 0,1-1 0,-1 1 0,0 0 0,-6 6 0,-3 7-22,1 0 1,0 1-1,2 0 1,-1 1-1,2 1 1,1-1-1,0 1 1,1 1-1,-6 31 1,4-7 21,2 0 1,2 1 0,1 59 0,4-89-22,0-1 0,1 0 0,1 1 0,0-1 0,1 0 0,7 19 0,-7-26-4,0 0 1,0-1-1,1 1 1,0-1-1,0 0 1,0 0 0,1 0-1,0-1 1,0 1-1,1-1 1,-1-1 0,1 1-1,0-1 1,7 4-1,-7-4-57,1 0 0,-1-1 0,1 0-1,-1 0 1,1-1 0,0 0 0,0 0 0,1-1-1,-1 1 1,0-1 0,0-1 0,1 0-1,11-1 1,21-9-2868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0:50:58.6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320 87 4018,'0'0'3994,"0"0"-2236,0 0-1123,0 0-67,0 0 86,-15-13-75,-49-41 58,59 51-491,-1 0 0,0 1 0,1-1 0,-1 1 0,0 1 0,0-1-1,0 1 1,0 0 0,0 0 0,0 1 0,0 0 0,0 0 0,-1 0 0,-8 2-1,-10 0 367,19-2-408,0 0-33,0 0-1,0 0 0,0 0 1,1 1-1,-1 0 1,-7 2-1,11-2-74,1 0-1,-1-1 1,1 1-1,0 0 0,-1 0 1,1 0-1,0 0 1,-1 0-1,1 1 1,0-1-1,0 0 1,0 0-1,0 1 1,0-1-1,0 1 1,1-1-1,-1 1 1,0-1-1,1 1 1,-1-1-1,1 1 1,-1 0-1,1-1 1,0 1-1,0 0 1,0 2-1,-2 12-2,1-1-1,1 1 1,1 0 0,0 0 0,1-1-1,0 1 1,2-1 0,0 0 0,0 1-1,10 20 1,-5-20 12,-7-12-2,1 0 0,-1 0-1,0 0 1,0 0 0,-1 1-1,1-1 1,-1 1 0,0-1-1,0 1 1,0 5 0,-1-10 5,0 1 1,0-1-1,-1 1 0,1-1 1,0 0-1,0 1 1,-1-1-1,1 1 1,0-1-1,-1 0 1,1 1-1,0-1 1,-1 0-1,1 1 0,0-1 1,-1 0-1,1 0 1,-1 0-1,1 1 1,0-1-1,-1 0 1,1 0-1,-1 0 0,1 0 1,-1 0-1,1 0 1,-1 0-1,1 1 1,-1-2-1,-18 2 114,15-1-100,-4 1-527,-31-1 1702,26-5-2576,13 5 1205,0-1 1,-1 1-1,1 0 1,0-1 0,0 1-1,0-1 1,0 1-1,0-1 1,0 1-1,0 0 1,-1-1-1,1 1 1,0-1 0,0 1-1,1-1 1,-1 1-1,0 0 1,0-1-1,0 1 1,0-1-1,0 1 1,0 0 0,1-1-1,-1 1 1,0-1-1,0 1 1,0 0-1,1-1 1,-1 1-1,1-1 1,11-10-8964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0:51:02.3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41 768 7107,'0'0'2303,"0"0"-575,0 0-364,0 0-204,0 0-202,0 0-398,-7 2-392,-20 6-165,21-6-94,7-2 84,1 0 0,0 0 0,0 0 0,-1-1 0,1 1 0,0 0 0,-1-1 0,1 1 0,0-1-1,-1 0 1,1 1 0,-1-1 0,1 0 0,-1 0 0,1 0 0,1-2 0,2 0 7,129-99 296,-35 23-176,133-79 397,466-237-1,-691 391-682,45-19 990,-50 23-883,-1-1 1,0 0 0,0 1-1,1-1 1,-1 1 0,0-1-1,1 1 1,-1 0 0,0 0-1,1 0 1,-1 0 0,0 0-1,1 0 1,-1 0 0,0 0-1,1 0 1,-1 0 0,0 1-1,1-1 1,-1 0 0,0 1-1,1 0 1,-1-1 0,0 1-1,0 0 1,0-1 0,0 1-1,0 0 1,0 0 0,0 0-1,0 0 1,1 1 0,2 8-6172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0:51:05.0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176 0 12614,'0'0'1510,"0"0"-870,0 0-405,1 23 34,1 4-206,2 119 136,-8-59-82,-1 55-2497,5-141 2233,0-1-1,1 0 1,-1 1-1,0-1 0,0 0 1,0 1-1,0-1 1,0 0-1,0 1 0,0-1 1,-1 0-1,1 1 1,0-1-1,0 0 1,0 1-1,0-1 0,0 0 1,0 1-1,-1-1 1,1 0-1,0 1 0,0-1 1,0 0-1,-1 0 1,1 1-1,0-1 0,0 0 1,-1 0-1,1 0 1,0 1-1,-1-1 0,1 0 1,0 0-1,-1 0 1,1 0-1,0 0 0,-1 1 1,1-1-1,0 0 1,-1 0-1,1 0 1,-1 0-1,-15-10-2534,-35-57 2927,-4-4 4950,46 62-3928,4 4-544,0 0 1,0 0 0,1 0 0,0 0-1,-4-8 1,7 12-694,1 0-1,0 0 1,-1 0-1,1 0 1,-1 0-1,1 0 1,0 0-1,0 0 1,0 0-1,-1 0 1,1 0-1,0 0 1,0 0-1,1 0 1,-1 0-1,0 0 1,0 0-1,0 0 1,1 0-1,-1 0 1,0 0-1,1 0 1,-1 0 0,1 0-1,-1 0 1,1 0-1,0 1 1,-1-1-1,1 0 1,0 0-1,-1 1 1,1-1-1,0 0 1,0 1-1,0-1 1,0 1-1,0-1 1,0 1-1,0-1 1,1 0-1,12-4-102,0 0 0,0 1 1,1 0-1,-1 1 0,1 1 0,14-1 0,3 2-2582,58 4-1,-84-2 2226,0 0 1,0 0 0,1 0-1,-1 1 1,0 0-1,0 0 1,-1 1-1,1 0 1,0 0-1,9 7 1,-12-8 339,0 1 0,0 0-1,-1-1 1,1 2 0,0-1 0,-1 0-1,4 6 1,-5-5 397,1-1 0,-1 0 0,0 1 1,0 0-1,0-1 0,0 1 0,-1-1 0,1 1 0,-1 4 0,0 41 3619,0 23-3140,0-72-787,0 1 0,0 0 1,0-1-1,0 1 0,0 0 0,0 0 0,0-1 0,0 1 1,1 0-1,-1-1 0,0 1 0,0 0 0,1-1 1,-1 1-1,0 0 0,1-1 0,-1 1 0,1-1 0,-1 1 1,1-1-1,-1 1 0,1-1 0,-1 1 0,1-1 1,-1 1-1,1-1 0,0 0 0,-1 1 0,1-1 0,0 0 1,-1 0-1,1 1 0,0-1 0,-1 0 0,1 0 1,0 0-1,-1 0 0,1 0 0,0 0 0,0 0 1,-1 0-1,1 0 0,0 0 0,-1 0 0,1 0 0,1-1 1,-1 1 16,1-1 1,0 1 0,0-1 0,-1 0-1,1 0 1,-1 1 0,1-1 0,-1 0-1,1 0 1,-1 0 0,1-1 0,-1 1 0,0 0-1,0 0 1,0-1 0,1 1 0,-1-1-1,1-1 1,8-37 312,-9 33-251,1 0 1,-1 0 0,1 0-1,1 0 1,6-13 0,-8 18-72,1 0-1,-1 0 1,1 0 0,0 0-1,0 0 1,0 0 0,0 0 0,0 1-1,0-1 1,1 1 0,-1 0-1,0 0 1,1-1 0,-1 2 0,1-1-1,-1 0 1,1 0 0,0 1-1,-1-1 1,5 1 0,12-1-234,0 0 0,0 1 0,0 2-1,0 0 1,0 0 0,-1 2 0,32 10 0,-19-2-294,-1-1 0,2-2 0,-1-1 0,1-2-1,60 5 1,-92-12 673,0 0 0,1 0-1,-1 0 1,0-1 0,0 1 0,0 0-1,0 0 1,0 0 0,0 0 0,0-1-1,-1 1 1,1 0 0,0 0 0,-1 0-1,0-1 1,0 0-58,-1 1-1,1 0 1,-1 0 0,1 0-1,-1 0 1,0 0-1,0 0 1,0 0 0,1 0-1,-1 1 1,0-1 0,0 1-1,0-1 1,0 1 0,-3 0-1,-37-1 1213,27 2-711,11-1-553,1 1 0,0-1 1,-1 1-1,1 0 0,0 1 0,-1-1 1,1 0-1,0 1 0,0 0 0,0-1 0,0 1 1,0 0-1,0 1 0,1-1 0,-1 0 1,1 1-1,0 0 0,-1-1 0,1 1 1,0 0-1,1 0 0,-3 4 0,2-2-49,-1-1 0,1 1-1,0 0 1,0 0 0,1 0-1,-1 1 1,1-1 0,1 0-1,-1 1 1,1-1 0,-1 0 0,1 1-1,1-1 1,1 8 0,-2-11-12,1-1 1,0 0 0,0 1 0,0-1 0,0 0-1,0 1 1,1-1 0,-1 0 0,0 0-1,0 0 1,1 0 0,-1 0 0,1-1 0,-1 1-1,1 0 1,-1 0 0,1-1 0,-1 1-1,1-1 1,0 0 0,-1 1 0,1-1 0,-1 0-1,1 0 1,2 0 0,45-3-1096,-42 1 978,0 0 0,0-1-1,-1 0 1,1 0 0,-1-1-1,1 0 1,-1 0 0,0 0-1,0-1 1,-1 0 0,0 0-1,1 0 1,-2-1 0,1 1-1,-1-1 1,0-1 0,0 1-1,0 0 1,3-10 0,-8 22 369,0 0 1,1 1 0,0-1 0,0 0 0,0 1-1,1-1 1,0 0 0,0 0 0,1 0-1,2 8 1,-3-11-244,0 0-1,0 1 1,0-1 0,1 0-1,0 0 1,-1 0-1,1 0 1,0 0-1,0 0 1,1 0 0,-1-1-1,0 1 1,1-1-1,0 0 1,-1 1 0,1-1-1,0-1 1,0 1-1,0 0 1,1-1 0,5 3-1,-3-3-16,-1 0 0,1 0 0,0 0-1,-1-1 1,1 0 0,0 0 0,0 0 0,-1-1 0,1 0 0,0 0-1,-1-1 1,1 1 0,-1-1 0,1 0 0,-1-1 0,0 1-1,0-1 1,0 0 0,0 0 0,0-1 0,-1 0 0,0 1 0,0-1-1,0-1 1,0 1 0,0-1 0,4-8 0,-8 13 50,0 0 0,1 0 0,-1 0 0,0 0 0,0 0 0,0 0 0,0-1 0,0 1 0,0 0 0,0 0 0,0 0 0,0 0 0,0 0 1,1 0-1,-1 0 0,0 0 0,0 0 0,0-1 0,0 1 0,0 0 0,0 0 0,1 0 0,-1 0 0,0 0 0,0 0 0,0 0 0,0 0 0,0 0 0,1 0 0,-1 0 0,0 0 1,0 0-1,0 0 0,0 0 0,0 0 0,0 0 0,1 0 0,-1 0 0,0 1 0,0-1 0,0 0 0,0 0 0,0 0 0,0 0 0,1 0 0,-1 0 0,0 0 0,0 0 0,0 0 1,0 1-1,6 10 373,4 25-520,-7-24 316,-1-8-178,-1 0-1,0 0 0,1 0 0,0 0 0,0 0 0,0-1 0,0 1 0,0-1 0,1 0 0,0 0 0,4 5 0,-5-6-284,1-1 1,-1 0-1,1 1 0,-1-1 1,1 0-1,-1 0 0,1 0 1,-1 0-1,1 0 0,0-1 1,0 1-1,-1-1 0,1 0 1,0 0-1,0 0 0,5-1 1,0-4-4338,-2-12 4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0:51:05.3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10645,'0'0'1649,"0"0"-993,0 0-656,0 0-256,0 0-1505,0 0 801,0 0-4211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0:51:05.6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9140,'0'0'1718,"0"0"-731,0 0-392,0 0-216,4 16-835,-4 1 506,0-8-9,-1 0 1,2 0 0,-1 0-1,1 0 1,1 0 0,3 13-1,-5-22-35,0 0 0,0 1-1,1-1 1,-1 0 0,0 0-1,0 1 1,1-1-1,-1 0 1,0 0 0,1 1-1,-1-1 1,0 0 0,1 0-1,-1 0 1,0 0-1,1 0 1,-1 1 0,0-1-1,1 0 1,-1 0-1,0 0 1,1 0 0,-1 0-1,0 0 1,1 0 0,-1 0-1,0 0 1,1 0-1,-1 0 1,1 0 0,-1-1-1,0 1 1,1 0-1,-1 0 1,0 0 0,1 0-1,-1-1 1,0 1 0,0 0-1,1 0 1,-1 0-1,0-1 1,0 1 0,1-1-1,17-14-9,-12 10 33,-2 2-43,1 0 1,-1 0-1,1 1 1,0-1-1,0 1 1,0 0-1,0 1 1,0-1-1,0 1 1,0 0-1,0 0 1,0 1-1,11 0 1,-15 0 0,0 0 0,0 0 0,0 1 0,0-1 0,0 0 0,-1 1 0,1-1 0,0 1 0,0-1 0,0 1 0,0-1 0,-1 1 0,1 0 0,0-1 0,-1 1 0,1 0 0,0-1 0,-1 1 1,1 0-1,0 1 0,13 26-195,-13-24 18,1 0-1,0 0 0,0 0 0,0 0 1,0 0-1,5 5 0,13 2-1417,8 6-59,-27-17 1431,-1 1 0,1-1 0,-1 1 0,1-1 0,0 1 0,-1 0 0,1-1 0,-1 1 0,0 0 0,1-1 0,-1 1 0,1 0 0,-1 0 0,0-1 0,0 1 0,1 0 0,-1 1 0,0 0-3219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0:51:06.0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184 31 10549,'0'0'1497,"0"0"-289,0 0-125,0 0-242,0 0-185,-12-7-147,7 4-427,-28-16 58,32 19-139,0-1-1,0 1 1,0 0-1,1 0 0,-1 0 1,0-1-1,0 1 1,0 0-1,0 0 0,0 0 1,1 0-1,-1 1 1,0-1-1,0 0 1,0 0-1,1 0 0,-1 1 1,0-1-1,0 0 1,0 1-1,1-1 0,-1 1 1,0-1-1,1 1 1,-1-1-1,0 1 0,1-1 1,-1 1-1,1 0 1,-1-1-1,1 1 1,-1 0-1,1-1 0,0 1 1,-1 0-1,1 0 1,0-1-1,-1 1 0,1 0 1,0 0-1,0 0 1,0 0-1,0 1 1,-5 40 12,1 0 0,5 71 0,1-39 1,-2 205 109,0-268-145,-1 0 0,1-1 0,-2 1 1,-3 17-1,4-25 17,0-1 0,0 1 0,0 0-1,0-1 1,-1 1 0,1-1 0,0 1 0,-1-1 0,0 1 0,0-1 0,0 0-1,0 0 1,0 0 0,0 0 0,0 0 0,0-1 0,-1 1 0,1-1 0,-1 1-1,0-1 1,-4 2 0,6-3 5,0 1 0,0-1 0,-1 0 0,1 0-1,0 0 1,0 1 0,0-1 0,0 0 0,-1 0-1,1-1 1,0 1 0,0 0 0,0 0 0,-1-1 0,1 1-1,0 0 1,0-1 0,0 1 0,0-1 0,0 1 0,0-1-1,0 0 1,0 1 0,0-1 0,0 0 0,0 0-1,1 0 1,-1 0 0,0 0 0,0 0 0,1 0 0,-1 0-1,1 0 1,-1 0 0,0-2 0,-1-3-3,0 0 1,1 0-1,0 0 1,0-1-1,-1-7 1,1-2-19,0 0 1,1-1-1,0 1 1,2 0-1,0 0 0,0 0 1,2 0-1,0 0 1,0 1-1,2 0 1,0 0-1,1 0 0,9-16 1,7-2-1465,1 0 0,52-54-1,-39 56-3900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0:51:06.7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1 212 9268,'0'0'2156,"0"0"-1270,0 0-908,16-2-60,2 1 145,1-1 0,-1-1 0,0-1 1,0-1-1,0 0 0,0-1 0,-1-1 0,0-1 1,25-15-1,-31 15-28,-1 0 0,0-1 0,17-19 1,-24 24-63,0 0 1,0-1 0,0 1 0,-1 0 0,1-1 0,-1 1 0,0-1 0,-1 0 0,1 0 0,-1 0 0,0 0 0,0 0 0,0-7 0,-1 12 37,0-1 0,0 0 0,0 1 0,0-1 0,0 0 0,-1 0 0,1 1 0,0-1 0,0 0 0,-1 1 0,1-1 0,-1 1 0,1-1 0,0 1 0,-1-1 0,1 0 0,-1 1 0,0 0 0,1-1 0,-1 1 0,1-1 0,-1 1 0,0 0 0,1-1 0,-2 1 0,-24-6 670,20 6-402,-1 0 0,1 0 0,0 1-1,-1-1 1,1 1 0,-8 3-1,10-2-237,1 0 0,-1 0 0,0 0 0,1 1-1,-1-1 1,1 1 0,0 0 0,0 0-1,0 0 1,0 1 0,1-1 0,-1 1-1,1-1 1,0 1 0,0 0 0,0 0-1,0 0 1,1 0 0,-2 6 0,0 4-53,0-1 0,1 1 0,1 0 0,0 25-1,1-34-63,1-1 0,-1 1 0,1 0-1,0-1 1,1 1 0,-1-1 0,1 0-1,-1 1 1,1-1 0,1 0 0,-1 0-1,1 0 1,-1-1 0,1 1 0,0 0-1,0-1 1,1 0 0,-1 0 0,1 0-1,-1 0 1,1 0 0,0-1 0,0 0-1,0 0 1,0 0 0,1 0 0,-1 0-1,0-1 1,1 0 0,5 1 0,-2 0-500,1-1 1,-1 0-1,1 0 1,-1-1 0,1 0-1,-1-1 1,1 0-1,-1 0 1,0 0-1,1-1 1,-1-1 0,0 1-1,0-1 1,0-1-1,12-6 1,-12 5 411,-6 3 202,1 1 1,0-1-1,-1 0 0,0 0 1,1 0-1,-1 0 0,0 0 1,3-4-1,-5 5 1720,0 1 1321,0 0-662,0 0-1158,0 8-90,-1 22-961,0 33 211,1-59-400,0 1 1,1-1-1,-1 1 0,1-1 1,1 0-1,-1 1 1,0-1-1,1 0 1,0 0-1,4 6 0,-6-9-27,0 0 0,1 0 0,-1-1 0,1 1 0,-1 0 0,1-1 0,-1 1 0,1-1 0,0 1 0,-1-1 0,1 1-1,0-1 1,-1 1 0,1-1 0,0 0 0,0 1 0,-1-1 0,1 0 0,0 1 0,1-1 0,-1 0-9,-1 0 1,1-1 0,-1 1 0,1 0 0,-1 0-1,1-1 1,-1 1 0,0 0 0,1-1-1,-1 1 1,1-1 0,-1 1 0,0 0-1,1-1 1,-1 1 0,0-1 0,0 1-1,1-1 1,-1 1 0,0-1 0,0 1 0,1-2-1,4-32-527,-5 33 546,1-16 374,0 1 0,1-1 0,1 1 1,9-31-1,-10 41-338,1 1 0,-1 0 1,1 0-1,0 0 0,1 0 0,-1 0 0,1 1 1,0-1-1,0 1 0,1 0 0,-1 0 0,1 1 1,0-1-1,0 1 0,0 0 0,0 0 1,8-2-1,-3 1-161,0 1 0,0 0 0,1 0 1,-1 1-1,1 1 0,13-1 0,11 7-5068,-28-1-572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0:51:07.1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10 7043,'0'0'1900,"0"0"-761,0 0-131,0 0 612,0 0-374,0 3-606,0 217 849,0-219-1468,0-1 16,0 0 27,0-6 16,2-18 66,11-44-1,-10 57-133,0-1 1,1 1-1,0 0 0,1 1 0,0-1 0,9-13 1,-10 20-5,-1 1 1,1-1 0,-1 1-1,1-1 1,0 1-1,0 0 1,1 1 0,-1-1-1,1 1 1,-1 0 0,1 0-1,0 0 1,-1 1 0,1-1-1,0 1 1,6 0 0,10-1-7,1 0 1,34 4-1,-15-1 36,-10-1-326,-13 0-2754,-11 0-2784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0:51:08.0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89 105 10229,'0'0'2633,"0"0"-1120,-11 16-406,5-6-983,-4 3-18,1 0 1,1 0-1,1 1 0,0 1 1,0-1-1,2 1 0,-1 0 0,2 1 1,-3 15-1,7-27-104,-1-1 0,1 1-1,0 0 1,0 0 0,0 0 0,1-1 0,-1 1-1,1 0 1,0 0 0,0-1 0,0 1 0,0 0 0,3 3-1,-3-5-3,1 0-1,0-1 1,0 1-1,0 0 1,1-1 0,-1 1-1,0-1 1,1 0-1,-1 1 1,0-1-1,1 0 1,0-1-1,-1 1 1,1 0-1,-1-1 1,1 1 0,0-1-1,5 0 1,-2 1-6,0-1 1,1 0 0,-1 0 0,1 0 0,-1-1 0,0 1-1,1-2 1,-1 1 0,0-1 0,0 0 0,0 0-1,7-4 1,-8 3 4,-1 0-1,0 0 0,-1-1 1,1 1-1,-1-1 1,1 0-1,-1 0 0,0 0 1,-1 0-1,1-1 1,-1 1-1,0-1 0,0 1 1,0-1-1,0 0 1,0-5-1,2-5 42,-1 0 1,-1 0-1,0 0 0,-1-27 1,-1 34-13,-1 0 1,0 0-1,0 0 1,0 1-1,-1-1 1,-1 0-1,1 0 0,-1 1 1,0 0-1,-7-12 1,-52-60 42,61 79-1016,3-1-2076,6 3 1887,10 6 1091,-1 1 1,0 0 0,-1 1-1,0 0 1,-1 2-1,0 0 1,-1 0 0,0 2-1,-1-1 1,18 26 0,-23-26 227,0 1 0,-1 0 1,0 1-1,-1-1 1,7 31-1,-9-28 98,2 0-1,0 0 0,15 29 1,-9-35-195,-5-18 119,-2-30 216,-3 23-378,1-1 162,0 0 1,1 0-1,1 0 1,0 0-1,1 1 1,1 0-1,0 0 1,12-18-1,-14 25-144,1 1 0,-1-1-1,1 1 1,0 1-1,1-1 1,-1 1 0,1 0-1,0 0 1,1 1-1,-1-1 1,1 2-1,-1-1 1,1 1 0,0 1-1,1-1 1,-1 1-1,10-1 1,6 1-266,0 1-1,28 2 1,-41 3-4317,-8 7-7516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0:39:56.3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52 9364,'0'0'8644,"20"5"-7625,594 6 481,-369-8-1365,206-4-22,-275-17 112,-110 10-47,67-1 0,-68 9-159,41 1 544,202-24 0,-239 15-408,0 3 1,78 5-1,-65 1 385,-82-1-553,1 0 1,0 0-1,-1 0 1,1 1-1,0-1 1,-1 0-1,1 0 1,0 1-1,-1-1 1,1 0-1,-1 1 1,1-1-1,0 1 1,-1-1-1,1 1 1,-1-1-1,1 1 1,-1-1-1,0 1 1,1-1-1,-1 1 1,0-1-1,1 1 1,-1 0 0,0-1-1,1 1 1,-1 1-1,4 23-4589,-4-6-6622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0:21:18.9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10981,'0'0'832,"0"0"-832,0 0-1232,0 0-3586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0:51:12.1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12534,'0'0'768,"0"0"801,0 0-1489,0 0-80,0 0 0,94 87 16,-13-8 464,14 6 32,4-3-304,1-8-96,-3-9 49,0-9-49,-2-10-32,-2-5 32,-2-7-96,-4-5-32,-70-29-865,-7 0-7747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0:51:12.4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112 0 96,'0'0'15383,"0"0"-14214,0 0-833,0 0-240,0 0 96,-80 112-112,65-27-32,6 6-48,3-1 32,4-6-32,2-11 0,0-8-1297,0-14-1840,0-49-2242,0-2-2128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0:51:13.2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73 205 3634,'0'0'6082,"0"0"-2266,-12-17-1527,-38-53-918,49 69-1341,0 0 1,0 0 0,0-1-1,0 1 1,0 0-1,1-1 1,-1 1-1,0-1 1,1 1-1,-1-1 1,1 1 0,-1-1-1,1 0 1,0 1-1,-1-1 1,1 0-1,0 1 1,0-1-1,0 0 1,0 1 0,1-1-1,-1 1 1,0-1-1,2-3 1,-1 4-33,0 0 0,1-1 0,-1 1 0,1 0 0,-1 0 0,1 0 0,0 0 1,-1 0-1,1 0 0,0 1 0,0-1 0,-1 0 0,3 1 0,3-3 31,10-2-58,0 1 0,0 0 0,1 2 0,-1-1 0,1 2 0,30 2 0,-40-1-304,-1 0 0,0 1 0,0 0 0,0 1 0,0 0 0,0 0 0,0 0 0,-1 1 0,1 0 1,-1 0-1,1 0 0,-1 1 0,0 0 0,0 0 0,-1 1 0,9 8 0,-5-2-804,0 0 0,0 1 0,-1 0 0,-1 0 0,0 1 0,-1 0 0,7 17 0,-7-11 712,-6-15 608,1 0 0,0 0 0,1 0-1,-1 0 1,1 0 0,-1-1 0,1 1 0,0-1 0,0 1 0,6 5 0,11-4 5177,-14-5-5128,1 0 0,-1-1 0,1 0 1,-1 0-1,1 0 0,-1-1 0,9-4 0,10-9 26,0-1 0,-1-1-1,-1-2 1,0 0 0,26-31 0,-42 43-228,-4 6-22,0-1-1,0 1 0,-1-1 1,1 1-1,-1-1 0,1 0 1,-1 0-1,0 1 1,1-1-1,-1 0 0,0 0 1,0 0-1,0-1 0,-1 1 1,1 0-1,0 0 0,-1 0 1,0-1-1,1 1 0,-1 0 1,0-5-1,-1 7 7,0-1-1,0 0 1,0 1 0,0-1-1,0 1 1,0-1 0,0 1-1,0-1 1,0 1-1,0-1 1,0 1 0,0 0-1,0 0 1,0 0 0,0 0-1,0 0 1,-1 0-1,1 0 1,0 0 0,0 0-1,0 0 1,-2 1 0,-2-1 67,-10 0 206,4-1 135,0 1 1,0 1 0,-1 0-1,-15 3 1,24-3-393,1 0 1,-1-1-1,1 1 0,0 0 1,0 0-1,-1 0 1,1 0-1,0 1 0,0-1 1,0 1-1,0-1 0,0 1 1,1-1-1,-1 1 1,0 0-1,1 0 0,-1 0 1,1 0-1,0 0 0,0 0 1,0 1-1,0-1 1,0 0-1,0 1 0,0-1 1,0 5-1,0-3-34,1 0 0,0 0 0,-1 0 0,1 0 0,1 0-1,-1 0 1,0 0 0,1 0 0,0 0 0,0 0 0,0-1 0,1 1-1,-1 0 1,1 0 0,0-1 0,0 1 0,3 4 0,-1-4-5,0 0 0,0-1 0,0 1-1,0-1 1,1 0 0,0 0 0,-1 0 0,1-1 0,0 0 0,0 1 0,8 1 0,10 1-274,1-1 0,0-1 0,1 0 0,38-3 0,-52 0 43,12 1 32,-13 0 51,1-1-1,0 0 1,0-1-1,-1 0 1,12-3-1,-20 4 146,0-1 0,0 1 0,0-1 0,0 0 0,-1 0 0,1 0 0,0 0 0,0 0 0,0 0 0,-1 0 0,1-1 0,-1 1 0,1-1 0,-1 1 0,1-1 0,-1 0 0,0 1 0,0-1-1,0 0 1,0 0 0,0 0 0,0 0 0,-1 0 0,1 0 0,-1 0 0,1 0 0,-1 0 0,1 0 0,-1 0 0,0-4 0,-1 5 39,1 0 0,0 0 0,-1 0 0,1 0 0,-1 0 0,1 0 0,-1 0-1,1 0 1,-1 1 0,0-1 0,1 0 0,-1 0 0,0 1 0,0-1 0,1 0 0,-1 1 0,0-1 0,0 1 0,0-1 0,0 1 0,0-1 0,0 1 0,0 0-1,0-1 1,0 1 0,0 0 0,0 0 0,0 0 0,0 0 0,-2 0 0,-39-2 1036,33 3-592,8-1-448,0 1 0,0-1 0,1 1 0,-1 0 0,0-1 0,0 1-1,1 0 1,-1-1 0,0 1 0,1 0 0,-1 0 0,1 0 0,-1 0 0,1-1 0,-1 1 0,1 0 0,0 0 0,0 0 0,-1 0-1,1 0 1,0 0 0,0 0 0,0 0 0,0 0 0,0 0 0,0 0 0,0 0 0,0 1 0,2 39-171,-2-35 178,1 6-26,1-1-1,1 1 1,0-1 0,0 0 0,6 12-1,-5-14 7,0 0-1,-1 1 0,0-1 0,-1 1 0,0-1 0,-1 1 0,0 0 0,0 14 0,-1-22-2,-1 1 0,0 0 0,1-1 0,-1 1 0,0-1 0,-1 1 0,1-1 0,0 1 0,-1-1 1,1 0-1,-1 0 0,0 0 0,0 0 0,0 0 0,0 0 0,0 0 0,0 0 0,0-1 0,0 1 0,-1-1 0,1 0 0,-1 0 0,1 0 0,-1 0 0,1 0 0,-1 0 0,-5 0 0,-6 2-62,0-1 0,-1 0-1,-25-1 1,40-1 23,-1 0 0,1 0 0,-1 0 0,1 0 0,-1 0 0,1 0 0,0 0 0,-1 0 0,1 0 0,-1 0 0,1-1 0,0 1 0,-1 0 0,1 0 0,0 0 0,-1-1 0,1 1 0,0 0 0,-1-1 0,1 1 0,0 0 0,-1-1 0,1 1 0,0 0 0,0-1 0,0 1 0,-1 0 0,1-1 0,0 1 0,0-1 0,0-18-1345,2 14 860,-1 0 1,1 0-1,0 0 0,0 0 1,5-7-1,10-9-418,2 1-1,0 0 1,1 1 0,31-22 0,-17 13-277,-31 26 1136,164-135-2173,4 8 5038,-170 129-2803,0-2 296,1 1 0,-1 0 0,1 0 0,0-1 0,0 1 0,0 0 0,-1 1 0,1-1 0,0 0 0,3 0 0,-4 1-157,0 1-1,-1-1 1,1 1-1,-1 0 1,1-1-1,0 1 1,-1 0-1,0 0 1,1-1 0,-1 1-1,1 0 1,-1 0-1,0 0 1,0-1-1,1 1 1,-1 0-1,0 0 1,0 0 0,0 0-1,0 0 1,0-1-1,0 1 1,0 0-1,0 0 1,0 0-1,-1 1 1,5 95 2060,-1 261-1507,-3-357-710,0 8-601,-1-1 1,0 1 0,-4 15-1,5-22 308,-1-1-1,1 1 0,-1-1 0,1 1 1,-1-1-1,1 0 0,-1 1 0,0-1 1,0 0-1,0 1 0,0-1 0,0 0 1,0 0-1,0 0 0,0 0 0,0 0 1,0 0-1,-1 0 0,1 0 0,0 0 1,-1-1-1,1 1 0,-1 0 0,1-1 0,-1 1 1,1-1-1,-1 0 0,-2 1 0,3-1 309,0 0-1,0 0 1,1 0-1,-1 0 0,0 0 1,0-1-1,1 1 0,-1 0 1,0 0-1,1-1 0,-1 1 1,0 0-1,1-1 0,-1 1 1,0 0-1,1-1 0,-1 1 1,1-1-1,-1 1 0,0-1 1,1 0-1,0 1 1,-1-1-1,1 0 0,-1 0 1,-4-8 752,2 0 1,-1 0-1,1 0 1,1-1-1,-1 1 1,0-18-1,-4-67 2936,7 78-3228,-1-6 282,0-2 528,3-44 0,-1 61-1144,0 0-1,0 0 1,1 0-1,0 1 0,0-1 1,1 1-1,0-1 1,0 1-1,0 0 0,9-11 1,-4 8-79,0 0 1,1 1 0,0 0-1,1 0 1,0 1-1,0 0 1,1 1 0,-1 0-1,1 1 1,15-5-1,-6 3-161,1 1 0,-1 1-1,1 1 1,35-2 0,-18 6-3487,-11 9-4999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0:51:13.7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74 15095,'0'0'1777,"0"0"-1777,0 0 32,114-53-32,32 39 192,20 7 144,6 7 96,-3 0 80,-13 4-239,-17 16-49,-16 1-160,-15 1-16,-17 0 64,-17-3-112,-24-2-1041,-50-14-5314,-4-1-5346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12:00.0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33 9572,'0'0'1041,"6"1"-1017,233 29 3855,-239-30-3876,190 30 1600,-145-23-1403,77 2 1,-35-4-84,99 2 812,-26-2-588,-68 2-288,251 12 387,-288-17-349,81 11 0,-158-15 702,1 2 1,-23 1 0,-5 0-705,-50-1-77,-1084-26 72,1159 26-137,24 0 51,0 0 1,0 0-1,0 0 0,0 0 0,0 0 1,0 0-1,-1 0 0,1 0 0,0 0 1,0 0-1,0 0 0,0 0 0,0 0 1,0 0-1,0 0 0,-1 0 0,1 0 1,0 0-1,0 0 0,0 0 0,0 0 1,0 0-1,0 0 0,0 0 0,0 0 1,0 0-1,-1 0 0,1 1 0,0-1 1,0 0-1,0 0 0,0 0 0,0 0 1,0 0-1,0 0 0,0 0 0,0 0 1,0 0-1,0 1 0,0-1 0,0 0 1,0 0-1,0 0 0,0 0 0,0 0 1,0 0-1,0 0 0,0 1 0,0-1 1,0 0-1,0 0 0,0 0 0,0 0 1,0 0-1,0 0 0,0 0 0,0 0 1,0 1-1,0-1 0,0 0 0,0 0 1,0 0-1,1 0 0,-1 0 0,0 0 1,0 0-1,0 0 0,36 15-194,-5-6 191,0-3 0,1 0 0,50 2-1,99-8 34,-88-1-19,59 1 34,-152 0-43,0 0 0,0 0 1,-1 0-1,1 0 1,0 0-1,0 0 0,0 0 1,0 0-1,0 0 1,-1 0-1,1 0 1,0 0-1,0 0 0,0 0 1,0 0-1,-1 0 1,1 0-1,0-1 1,0 1-1,0 0 0,0 0 1,0 0-1,0 0 1,0 0-1,-1 0 0,1 0 1,0 0-1,0-1 1,0 1-1,0 0 1,0 0-1,0 0 0,0 0 1,0 0-1,0-1 1,0 1-1,0 0 0,0 0 1,0 0-1,0 0 1,0-1-1,0 1 1,0 0-1,0 0 0,0 0 1,0 0-1,0 0 1,0-1-1,0 1 1,0 0-1,0 0 0,0 0 1,0 0-1,0 0 1,0-1-1,0 1 0,0 0 1,1 0-1,-1 0 1,0 0-1,0 0 1,0 0-1,0 0 0,0 0 1,0-1-1,1 1 1,-1 0-1,0 0 1,0 0-1,-16-5 21,0 1-1,-1 0 1,1 1 0,-1 1-1,-30 0 1,30 1-22,-260-2 3,2 1 20,255-1-67,39-2-68,816-97 79,-810 99 36,11-1 6,54-13 0,-75 9-24,-15 7 17,-1 1-1,1-1 1,0 1 0,-1-1-1,1 1 1,-1-1 0,1 1-1,0 0 1,-1-1 0,1 1-1,-1-1 1,1 1 0,-1 0-1,1-1 1,-1 1 0,1 0-1,-1 0 1,0-1 0,1 1-1,-1 0 1,1 0 0,-1 0-1,0 0 1,1 0 0,-1 0-1,1 0 1,-1 0 0,0 0 0,1 0-1,-1 0 1,0 0 0,-78-5 50,-115 6 1,134 1-46,-105 4-32,-64 2 7,220-8 34,7 0-14,1-1-1,-1 1 1,1 0-1,-1 0 1,1 0 0,-1 0-1,1 1 1,-1-1-1,1 0 1,0 1 0,-1-1-1,1 1 1,-3 0 0,4 0-6,1-1 0,-1 1 0,0-1 0,0 0 0,0 1 0,1-1 0,-1 0 0,0 1 0,0-1 0,1 0 0,-1 1 0,0-1 0,1 0 0,-1 1 0,1-1 0,-1 0 0,0 0 0,1 1 0,-1-1 0,1 0 0,-1 0 0,0 0 0,1 0 0,-1 0 0,1 0 0,-1 1 0,1-1 0,-1 0 0,1 0 0,-1 0 0,1-1 0,262 31-64,-158-22 73,-71-5-24,51 4 62,122 27 1,-196-29-24,-15-1 23,-25 1 1,-590 27 10,617-32-90,27 0-91,295 11 106,-68-11 187,-145 0-5818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12:02.8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450 0 8916,'0'0'4389,"-5"3"-4048,-408 224 46,411-226-401,0 0 0,0 0 1,0 1-1,0-1 0,1 0 0,-1 1 0,0-1 0,1 1 0,-1 0 0,0-1 1,1 1-1,0 0 0,-1 0 0,1 0 0,0 0 0,0 0 0,0 0 1,1 0-1,-1 1 0,0-1 0,1 0 0,-1 0 0,1 0 0,0 1 1,0-1-1,0 0 0,0 1 0,0-1 0,0 0 0,1 0 0,-1 1 1,1-1-1,-1 0 0,1 0 0,0 0 0,0 0 0,0 1 0,0-1 1,0-1-1,2 4 0,7 6 29,0 1 1,0-1-1,1-1 0,0 0 1,1 0-1,0-1 0,19 10 1,7 2 189,54 22 0,-84-40-277,6 4-146,2-1-1,-1 0 0,0-1 0,1-1 1,0 0-1,32 2 0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12:03.3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414 15 9252,'0'0'6926,"2"-3"-6659,3-7-107,-11 9 5,-9 5 17,-15 13-192,-31 25 1,-27 14-60,46-36 13,0-2 0,-75 20 0,117-38 56,-2 1-13,1 0-1,0-1 1,0 1 0,-1 0 0,1 0 0,0 0 0,0 1 0,0-1-1,0 0 1,0 0 0,0 1 0,0-1 0,0 0 0,1 1 0,-1-1-1,1 1 1,-1-1 0,1 1 0,-1-1 0,1 1 0,0 0 0,0-1-1,-1 1 1,1-1 0,1 1 0,-1-1 0,0 1 0,0 0 0,1 2-1,0 0-28,-1 1 0,1 0-1,0 0 1,1-1-1,-1 1 1,1-1-1,0 1 1,5 7-1,7 4 90,1 0 0,1-1 0,1-1-1,0-1 1,1 0 0,26 14-1,-15-9 111,42 33 0,-65-46-331,7 9 276,-9-1-3005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12:18.3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441 12 11221,'0'0'2433,"-21"-3"-2185,7 1-155,8 0-69,0 1 0,1 0 0,-1 0 0,0 0 1,1 1-1,-1 0 0,0 0 0,0 0 0,0 1 1,1 0-1,-1 0 0,0 0 0,1 1 0,-1 0 0,1 0 1,0 0-1,-1 0 0,1 1 0,0 0 0,0 0 0,-4 5 1,1-1-31,1 0 0,0 1 0,1-1 1,-1 2-1,1-1 0,1 1 0,0 0 1,0 0-1,1 0 0,0 1 1,0 0-1,1 0 0,1 0 0,-1 0 1,2 0-1,-1 0 0,2 0 0,-1 1 1,2 10-1,-1-20-39,0 1 0,0 0 1,1-1-1,-1 1 0,1 0 1,-1-1-1,1 1 0,0 0 0,0-1 1,0 1-1,0-1 0,0 1 1,0-1-1,0 0 0,0 1 0,0-1 1,1 0-1,-1 0 0,1 0 0,1 1 1,0 0-89,1 0 1,-1-1-1,1 0 1,0 1 0,-1-1-1,1-1 1,0 1-1,0 0 1,4-1-1,-1 0-69,1 0 0,-1 0 1,0-1-1,0 0 0,0 0 0,0-1 0,0 0 0,0 0 0,-1-1 0,9-4 0,-9 3 126,0 0 0,0-1 0,0 0 0,-1 0 0,0 0-1,0 0 1,-1-1 0,1 0 0,-1 0 0,0 0 0,-1-1 0,1 1 0,2-9-1,-2 1 599,0 1 0,-1 0-1,-1-1 1,0 0-1,0 1 1,-2-18-1,-3 28 1435,-1 11-1679,0 30-129,2-1 0,4 50 0,0-15-149,-1-24-17,0-26 47,0 1-1,-2-1 1,-3 24-1,2-42-18,1 0 0,-1 1 0,0-1 0,0 0 0,0 0 0,0 0 0,-1 0 0,0 0 0,0-1 0,0 1 0,0-1 0,0 0 0,-1 0 0,1 0 0,-1 0 0,0-1 0,0 1 0,0-1 0,0 0-1,0 0 1,-1-1 0,1 1 0,0-1 0,-8 2 0,-9 1 19,0-1-1,0 0 1,-40-1-1,12-1 51,29 1-64,0-1-1,-1-2 1,1 0 0,0-1 0,-32-8 0,45 7 166,6 2-1335,21-2-8742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12:18.9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238 76 8964,'0'0'6937,"-14"-14"-6420,-46-39-279,59 52-237,1 0 1,-1 1 0,0-1-1,0 0 1,1 1-1,-1-1 1,0 1 0,0-1-1,0 1 1,1-1 0,-1 1-1,0 0 1,0-1-1,0 1 1,0 0 0,0 0-1,0 0 1,0 0 0,0 0-1,0 0 1,0 0 0,0 0-1,1 0 1,-1 0-1,0 0 1,0 1 0,0-1-1,0 0 1,0 1 0,0-1-1,-1 1 1,-7 19 17,8-15-10,-3 9 4,1 0 1,1 1 0,1-1 0,0 1 0,1 16-1,0-19-106,0-11 58,1 0 0,-1 1 0,0-1 0,0 0 0,1 0 0,-1 0 0,0 0 0,1 0 0,-1 0 0,1 0 0,-1 0 0,1 0 0,0 0 0,-1 0 0,1 0 0,0 0 0,0 0 0,-1-1 0,1 1 0,0 0 0,0-1 0,0 1 0,0 0 0,0-1 0,0 1 0,0-1 0,0 0 0,1 1 0,-1-1 0,0 0 0,0 0 0,0 1 0,1-1 0,47 0-629,-31-1 773,-18 2-116,1-1-1,0 1 0,-1-1 0,1 1 1,-1-1-1,1 1 0,-1 0 1,1-1-1,-1 1 0,1-1 1,-1 1-1,0 0 0,1 0 1,-1-1-1,0 1 0,0 0 0,1-1 1,-1 1-1,0 0 0,0 0 1,0-1-1,0 1 0,0 0 1,0 0-1,0 0 0,0 28-55,0-25 41,0 34 11,-9 70 0,7-95 19,-1 1-1,-1-1 0,0 0 0,0 0 0,-1-1 0,-1 1 0,0-1 0,-14 20 0,16-28 2,0 0 0,0-1 0,0 0 0,0 0-1,0 0 1,-1 0 0,1 0 0,-1-1-1,0 0 1,0 0 0,0 0 0,0-1 0,0 0-1,0 0 1,0 0 0,0 0 0,0-1-1,-1 0 1,1 0 0,0 0 0,0-1 0,-1 0-1,-8-2 1,12 2-37,1 0 0,-1 1-1,1-1 1,-1 0-1,1 0 1,-1 0 0,1 0-1,0-1 1,-1 1 0,1 0-1,0 0 1,0-1 0,0 1-1,0-1 1,0 1 0,0-1-1,1 1 1,-1-1 0,0 0-1,1 1 1,-1-1 0,1 0-1,-1-3 1,0-15-5161,1 10-1985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12:19.3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1 461 5090,'0'0'1905,"87"-97"-208,-34 37 48,6 2-177,2 7-655,-2 7-113,-6 6-624,-8 9-176,-7 7 96,-9-1-96,-8 3-80,-12 1-2929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0:21:19.2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170 1 8932,'0'0'947,"0"0"371,0 0 5,0 0-71,0 0-257,-16 6-160,-48 21-104,62-27-712,1 1 1,0-1-1,-1 1 0,1 0 1,0 0-1,0 0 0,-1-1 1,1 1-1,0 0 0,0 1 1,0-1-1,0 0 0,0 0 1,1 0-1,-1 0 0,0 1 1,0-1-1,1 0 0,-1 1 1,1-1-1,-1 1 1,1-1-1,0 0 0,0 1 1,-1-1-1,1 1 0,0-1 1,0 1-1,0-1 0,1 1 1,-1 2-1,1 4 26,-1 0-38,1 0 1,0 0-1,0 0 0,1 0 0,0 0 1,0 0-1,1-1 0,0 1 0,4 7 1,5 6 13,26 33 0,-13-19 19,-7-2 4,-17-32-41,0 1 0,-1-1 0,1 0 0,-1 0 0,1 0 0,-1 0-1,0 1 1,0-1 0,1 0 0,-1 0 0,0 1 0,0-1 0,0 0 0,0 0 0,0 1 0,-1-1 0,1 0-1,0 0 1,-1 1 0,1-1 0,0 0 0,-1 0 0,1 0 0,-1 0 0,0 0 0,-1 2 0,-2 0 13,-1-1 0,1 0 1,-1 0-1,0 0 1,0 0-1,0-1 1,1 0-1,-1 0 0,-9 0 1,-52 2 33,55-3-24,-1 0-371,-13-1 1018,24 1-866,1-1-1,-1 1 1,0 0 0,1-1 0,-1 1 0,0 0 0,1-1-1,-1 1 1,1-1 0,-1 1 0,1-1 0,-1 0 0,1 1 0,-1-1-1,1 1 1,-1-1 0,1 0 0,0 1 0,0-1 0,-1 0 0,1 0-1,0 1 1,0-1 0,0 0 0,0 0 0,-1 1 0,1-1-1,0 0 1,1-1 0,-1-11-9214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12:19.6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17 103 8532,'0'0'2972,"-4"5"-3218,2-3 237,-8 12-39,10-14 48,0 0 1,0 1-1,0-1 1,0 0-1,0 1 1,0-1-1,0 0 1,1 1-1,-1-1 1,0 0-1,0 1 1,0-1-1,0 0 1,1 0 0,-1 1-1,0-1 1,0 0-1,1 0 1,-1 1-1,0-1 1,0 0-1,1 0 1,-1 0-1,0 1 1,1-1-1,-1 0 1,0 0-1,1 0 1,-1 0-1,0 0 1,1 0-1,-1 0 1,0 0 0,1 1-1,-1-1 1,0 0-1,1-1 1,-1 1-1,0 0 1,1 0-1,-1 0 1,0 0-1,1 0 1,-1 0-1,0 0 1,1 0-1,-1-1 1,1 1-1,2-1 27,-1 0-1,1 0 1,0 0-1,0 0 1,0 0-1,-1-1 1,1 1-1,0-1 1,-1 0-1,0 0 1,1 0-1,-1 0 1,0 0-1,0-1 1,0 1-1,0 0 1,-1-1-1,1 0 1,-1 1-1,1-1 1,-1 0-1,0 0 1,0 0-1,0 0 1,-1 0-1,1 0 1,0-4-1,-1 4 11,1 0 0,-1 0 0,0 0-1,0 0 1,0 0 0,0 0 0,-1 0-1,1 0 1,-1 0 0,1 0 0,-1 0-1,-2-4 1,2 5-26,0 0 0,0 1 1,0 0-1,0-1 0,-1 1 0,1 0 0,0-1 0,0 1 0,-1 0 0,1 0 0,-1 0 1,1 0-1,-1 0 0,1 0 0,-1 1 0,0-1 0,1 1 0,-1-1 0,0 1 0,0-1 1,1 1-1,-4 0 0,-7-1-1318,5 1-1732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12:19.9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158 183 3650,'0'0'2289,"97"31"-1377,-61-52 481,-10-6-113,-8-2 401,-18-2-624,0 0 159,-14 2-15,-20 7-529,-10 5 0,-1 10 241,-3 7-417,-1 4-256,3 28-240,7 11-1248,27-23-1602,8 1-5073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12:14.4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143 21 6435,'0'0'4807,"-17"-3"-3619,-1 0-803,-3-2 395,0 1-1,0 1 0,-23 1 1,45 9-764,1-1-11,1-1 0,-1 1 0,1-1 0,1 0 1,-1 0-1,1 0 0,0-1 0,6 7 1,43 35 13,-39-35-16,29 21 23,71 39 0,-68-44-14,62 48 1,-106-74-8,0 1-1,0-1 0,0 1 1,-1 0-1,1 0 0,0 0 1,-1 0-1,1 0 0,-1 0 1,0 0-1,0 0 0,1 0 1,-1 1-1,-1-1 1,1 1-1,0-1 0,-1 1 1,1-1-1,-1 1 0,0-1 1,1 1-1,-1-1 0,-1 1 1,1-1-1,-1 4 0,0-1 8,-1-1 0,0 0 0,0 0 0,0 0 0,0 0 0,-1 0 0,1-1 0,-1 1 0,0-1 0,0 1 0,-1-1 0,1 0 0,-5 3 0,-45 30 26,-2-1 0,-70 31 1,115-61-42,9-4-148,-17 9 549,17-10-468,1 1 0,-1-1 0,1 0-1,0 0 1,-1 0 0,1 1-1,0-1 1,-1 0 0,1 0-1,0 1 1,-1-1 0,1 0-1,0 1 1,0-1 0,-1 0-1,1 1 1,0-1 0,0 0 0,0 1-1,-1-1 1,1 1 0,0-1-1,0 0 1,0 1 0,0-1-1,0 1 1,0-1 0,0 0-1,0 1 1,0-1 0,0 1-1,0-1 1,0 1 0,0-1 0,0 0-1,0 1 1,1-1 0,-1 0-1,0 1 1,0-1 0,1 1-1,12-1-10718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12:15.0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119 30 6915,'0'0'3826,"-16"-5"-2401,-51-15-364,50 15 44,26 21-945,8 0 61,1 0 0,1-2-1,0 0 1,1 0 0,42 19 0,-17-8-185,-11-6 140,88 55 41,-106-64-193,-1 2 1,0 0-1,-1 1 0,0 0 0,15 19 0,-27-30-17,0 1 0,-1-1 0,1 0-1,0 1 1,-1-1 0,0 1 0,1 0-1,-1-1 1,0 1 0,0 0 0,0 0-1,-1-1 1,1 1 0,-1 0 0,0 0-1,0 0 1,1 0 0,-2 0 0,1 0-1,0 0 1,-1 0 0,1-1 0,-1 1-1,0 0 1,0 0 0,0-1 0,0 1-1,-1 0 1,1-1 0,-1 1 0,1-1-1,-1 0 1,0 1 0,0-1 0,-4 4-1,-30 15 40,-1-1 0,-1-2-1,-78 26 1,15-7 33,58-20-80,25-11 13,0 1 0,0 1 1,-27 16-1,44-23-93,0 0 0,0 0 0,1-1 0,-1 1-1,0 0 1,0 0 0,1 0 0,-1 0 0,1 0 0,-1 0 0,1 0 0,-1 0 0,1 0 0,0 0 0,-1 0 0,1 1 0,0-1 0,0 0 0,0 0-1,0 0 1,0 0 0,0 0 0,0 0 0,1 2 0,-1 3-3903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12:22.5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252 63 3506,'0'0'2761,"-3"-3"-2678,1 2-74,1 0 1,0 0 0,-1 0-1,1 0 1,0 0 0,0 0-1,0-1 1,-6-5 6652,-6 3-2634,-4-2-3582,13-8-147,2 12-290,0 1 1,0-1 0,0 0 0,-1 0 0,1 1 0,0 0 0,-1-1 0,0 1 0,1 0 0,-1 0 0,1 0 0,-1 0 0,0 1 0,0-1 0,0 1 0,1 0 0,-1 0 0,0 0 0,0 0 0,0 0 0,-3 1 0,3 0 2,0 0 1,-1 1-1,1-1 1,0 1-1,0 0 1,0 0-1,0 0 1,0 0-1,0 1 1,0-1-1,1 1 1,0-1-1,-1 1 0,1 0 1,-3 6-1,-10 16-12,1 0-1,1 2 0,-15 45 1,23-56-3,1 1 1,0-1 0,2 1-1,-1-1 1,2 1 0,1 0-1,2 32 1,-1-44-3,-1-1-1,1 0 1,1 0-1,-1 1 1,0-1-1,1 0 1,0 0 0,0-1-1,0 1 1,1 0-1,-1-1 1,1 1-1,0-1 1,0 0 0,4 4-1,-1-2 2,1-1 0,-1 0 0,1 0 1,-1-1-1,1 1 0,0-2 0,1 1 0,7 1 0,12 2-39,0-2 0,0-1 0,47-2 0,-72-1 38,8 1-59,0-2 0,1 1 0,-1-2 0,0 1 0,13-4 0,-22 4 41,1 1 1,0-1-1,-1 0 1,1 0 0,-1 1-1,1-1 1,-1 0 0,1 0-1,-1 0 1,0-1-1,0 1 1,1 0 0,-1 0-1,0-1 1,0 1-1,1-3 1,-1 2 14,-1 0 1,1 0-1,-1 0 0,0 1 0,0-1 1,0 0-1,0 0 0,0 0 0,0 0 0,-1 1 1,1-1-1,-1 0 0,1 0 0,-1 1 1,1-1-1,-1 0 0,0 1 0,0-1 1,-2-2-1,0-1 14,-1 1 0,0 0 1,0 0-1,0 0 0,-1 1 0,1-1 1,-1 1-1,0 0 0,0 0 0,0 1 1,0-1-1,0 1 0,-1 0 1,-6-1-1,-5-1 20,0 0 1,-1 1-1,-23-1 1,16 2-25,15 0-1,0 2 1,0-1-1,0 1 1,1 0 0,-1 1-1,0 0 1,0 1-1,-10 2 1,19-3-41,-1 0 0,1 0 1,0 0-1,0 0 0,-1 0 1,1 0-1,0 0 0,0 0 0,0 0 1,0 1-1,0-1 0,1 0 1,-1 1-1,0-1 0,0 1 0,1-1 1,-1 1-1,1-1 0,0 1 1,-1-1-1,1 1 0,0 1 0,1 34-2536,-1-36 2303,0 0 0,0 0-1,0 0 1,0-1 0,1 1 0,-1 0-1,0 0 1,1 0 0,-1-1-1,1 1 1,-1 0 0,0 0 0,1-1-1,0 1 1,-1 0 0,2 0 0,15 8-6425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12:22.9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113 95 10357,'0'0'3882,"-18"19"-3629,-6 6-212,-23 33 1,43-53-33,2 0 1,-1-1 0,1 1 0,-1 0 0,1 0-1,1 1 1,-1-1 0,1 0 0,0 0 0,0 1 0,0-1-1,1 1 1,0-1 0,0 1 0,0-1 0,3 11-1,-3-10-10,1-2 2,0 0 0,0 0 0,1 0 0,-1 0 0,1 0 0,0 0 0,0-1 0,0 1 0,0-1 0,1 1 0,0-1 0,-1 0 0,1 0 0,0 0 0,1 0 0,-1-1 0,0 1 0,1-1 0,-1 0 0,1 0 0,0 0 0,0 0 0,0-1 0,0 1 0,0-1 0,7 1 0,-5-1 2,0 1 1,1-1-1,-1-1 1,1 1-1,0-1 1,-1 0-1,1-1 1,-1 0-1,1 0 0,-1 0 1,1-1-1,-1 0 1,0 0-1,0 0 1,0-1-1,11-6 0,-11 4 15,0-1 0,0 1 0,-1-1 0,0-1 0,0 1-1,0-1 1,-1 0 0,0 0 0,0 0 0,0 0 0,-1-1-1,0 0 1,-1 1 0,3-15 0,-1-3 30,-1 0 0,-1 0-1,-2-36 1,0 57-6,0-1-1,0 0 1,-1 1 0,0-1-1,0 0 1,0 1-1,0-1 1,-1 1-1,0-1 1,0 1 0,0 0-1,0 0 1,-1 0-1,0 0 1,1 0-1,-1 1 1,-1-1 0,1 1-1,0 0 1,-1 0-1,0 0 1,0 0-1,0 1 1,0-1 0,0 1-1,0 0 1,-1 0-1,1 1 1,-1-1-1,-5 0 1,10 2-59,-1-1 0,1 1 0,-1 0-1,0 0 1,1 0 0,-1 0 0,0 0 0,1 0 0,-1 0 0,1 0 0,-1 0 0,0 0-1,1 0 1,-1 1 0,1-1 0,-1 0 0,0 0 0,1 1 0,-1-1 0,1 0-1,-1 1 1,1-1 0,-1 0 0,1 1 0,-1-1 0,1 1 0,-1-1 0,1 1 0,0-1-1,-1 1 1,1-1 0,-1 1 0,-1 19-1962,3-16 1241,-1 17-3637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12:23.2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1 409 11397,'0'0'1217,"112"-127"-961,-75 80 176,3 2-320,-7 6-64,-7 5 112,-3 3-80,-8 2-160,0 0-48,-7 2-2465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12:23.5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93 5138,'0'0'6638,"-2"11"-6817,1-6 146,-2 26-41,3-30 70,0 0 0,0-1 0,0 1 0,0 0 0,0 0 0,0 0 0,0 0 0,1 0 0,-1-1 0,0 1 0,1 0 0,-1 0 0,1 0 1,-1-1-1,1 1 0,-1 0 0,1-1 0,0 1 0,-1 0 0,1-1 0,0 1 0,-1-1 0,1 1 0,0-1 0,0 1 0,-1-1 0,1 1 0,0-1 0,0 0 1,0 0-1,0 1 0,-1-1 0,1 0 0,1 0 0,1 0 4,1 1 0,-1-1 0,0 0 0,0 0 0,0-1 0,0 1 0,1-1 0,-1 0 0,0 1 0,0-1 0,0 0 0,0-1 0,-1 1 0,1-1 0,0 1 0,0-1 0,-1 0 0,4-3 0,-3 2 24,-1 0-1,1-1 1,-1 0 0,0 1 0,0-1 0,0 0 0,0 0-1,-1 0 1,1 0 0,-1 0 0,0-1 0,-1 1 0,2-6-1,-2 3 109,1 0 0,-1 0-1,0 0 1,0 0-1,-1 0 1,-1-8 0,2 14-115,-1-1 1,1 1 0,-1 0 0,1 0 0,-1-1-1,1 1 1,-1 0 0,0 0 0,1 0 0,-1 0-1,0 0 1,0 0 0,0 0 0,0 0 0,0 0 0,0 1-1,0-1 1,0 0 0,0 1 0,0-1 0,0 0-1,-1 1 1,1 0 0,0-1 0,0 1 0,-1 0-1,1-1 1,0 1 0,0 0 0,-1 0 0,1 0-1,0 0 1,-1 0 0,1 0 0,0 1 0,0-1 0,-1 0-1,1 1 1,0-1 0,-2 1 0,1 0-145,0 0 0,0 0 0,0 0 0,0 0 0,1 0 0,-1 0 0,0 1 0,1-1 0,-1 1 0,1-1 0,-1 1 0,1-1 0,0 1 0,0 0 0,0 0 0,-2 3 0,-10 34-6137,8-16 1350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12:23.8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107 251 7924,'0'0'6162,"68"-107"-5249,-68 61-65,0 5-303,-8 12 479,-9 10-512,0 10 80,-2 9-383,-5 4-113,-3 38-96,-5 25-417,17-29-3088,-1 3-6404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13:43.2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73 1 8132,'0'0'2097,"10"14"-1601,32 46-40,-39-56-392,-1 0-1,0 1 1,0 0-1,0-1 1,0 1-1,-1 0 1,0 0-1,0 0 1,0 0-1,-1 0 1,0 0-1,0 0 1,0 0-1,0 0 1,-2 6-1,1 6 300,0-13-281,0-1 0,0 1 0,0-1 0,0 1 0,-1-1 0,1 1 0,-1-1 0,0 0 0,0 1 0,0-1-1,0 0 1,-1-1 0,1 1 0,-1 0 0,-4 3 0,-54 39 419,34-27-442,23-14-148,3-3-48,1-1 0,-1 1 1,1 0-1,-1-1 1,0 1-1,1-1 0,-1 1 1,0-1-1,1 0 1,-1 1-1,0-1 0,0 1 1,1-1-1,-1 0 1,0 0-1,0 0 0,-1 1 1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0:21:19.6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41 10117,'0'0'832,"-1"15"64,-2 118 2383,3-131-3278,0 1-1,0 0 0,0-1 0,0 1 1,1-1-1,-1 1 0,1-1 1,0 1-1,0-1 0,0 0 0,0 1 1,0-1-1,0 0 0,0 0 1,1 0-1,-1 0 0,1 0 0,0 0 1,0 0-1,-1 0 0,1-1 1,0 1-1,0-1 0,1 1 0,-1-1 1,0 0-1,0 0 0,1 0 0,-1 0 1,1 0-1,-1 0 0,1-1 1,-1 1-1,1-1 0,-1 0 0,1 0 1,-1 0-1,1 0 0,-1 0 1,1 0-1,-1-1 0,1 1 0,-1-1 1,1 0-1,-1 1 0,3-2 1,0-1 8,-1 1 0,1-1 1,0 0-1,-1 0 1,0 0-1,0 0 0,0-1 1,0 0-1,-1 0 1,1 0-1,3-5 0,34-58-299,-28 45 78,6-11-322,-11 17-63,0 2 1,16-21-1,-24 34 584,1 0 0,0 0 0,0 0 0,-1 0 0,1 1-1,0-1 1,0 0 0,0 0 0,0 0 0,0 1 0,0-1-1,0 1 1,0-1 0,0 1 0,0-1 0,1 1 0,-1-1 0,0 1-1,0 0 1,0 0 0,1 0 0,-1-1 0,0 1 0,2 1-1,-1-1 25,-1 1 0,1 0 0,0 0 0,-1 0 0,1 0 0,-1 0-1,1 0 1,-1 0 0,0 0 0,1 0 0,-1 1 0,0-1 0,0 1-1,2 2 1,3 7 298,-1 0-1,1 0 0,5 22 1,-9-28-107,13 45 186,-3 0 0,-2 0 0,7 91 0,-10 159 1005,-7-234-1326,1-53-192,-1 0 0,0 0 0,-1 0 0,-1 0 0,0 0 0,0 0-1,-2 0 1,1-1 0,-9 18 0,12-29 122,0 0 1,0 0-1,0-1 0,-1 1 0,1 0 0,0 0 1,-1-1-1,1 1 0,0 0 0,-1-1 1,1 1-1,-1 0 0,1-1 0,-1 1 0,0 0 1,1-1-1,-1 1 0,0-1 0,1 0 1,-1 1-1,0-1 0,1 1 0,-1-1 1,0 0-1,0 1 0,0-1 0,1 0 0,-1 0 1,0 0-1,0 0 0,0 0 0,1 0 1,-1 0-1,0 0 0,0 0 0,0 0 0,1 0 1,-1 0-1,0-1 0,0 1 0,-1-1 1,0 0 62,1-1 0,-1 0 1,1 1-1,-1-1 0,1 0 1,0 0-1,-1 0 0,1 0 1,0 0-1,0 0 0,1 0 1,-1 0-1,0-4 0,-3-9 89,1 0 0,1 0-1,1-1 1,0 1 0,1 0-1,0-1 1,1 1 0,1 0-1,7-27 1,-3 22-120,2-1 0,0 1 1,1 0-1,1 1 0,1 0 1,18-23-1,3 0-280,52-52 0,-59 69-1479,29-22 0,-12 20-5620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15:17.5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16 416,'0'0'3714,"2"3"-3450,9 11 8215,16-11-4827,-19-2-3575,-7-1-56,-1 0-1,1 0 1,-1 1 0,1-1 0,-1 0-1,1 0 1,-1 0 0,1 0 0,-1 0-1,1 0 1,0 0 0,-1 0 0,1 0 0,-1 0-1,1 0 1,-1 0 0,1 0 0,-1-1-1,1 1 1,-1 0 0,1 0 0,-1-1-1,1 1 1,-1 0 0,1-1 0,-1 1 0,1 0-1,-1-1 1,0 1 0,1 0 0,-1-1-1,0 1 1,1-1 0,-1 1 0,0-1-1,0 1 1,1-1 0,-1 1 0,0-1-1,0 1 1,0-1 0,0 1 0,1-1 0,-1 1-1,0-1 1,0 0 0,0 1 0,0-1-1,-1 0 809,1 1-992,1 1 144,-1 0 0,0-1 0,0 1 0,0 0 0,0-1 0,1 1 0,-1 0 0,0-1 0,0 1 0,1-1 0,-1 1 0,1-1 0,-1 1 0,0-1 0,1 1 0,-1-1 0,1 1 0,-1-1 0,1 1 0,0-1 0,-1 0 0,2 1 0,-2-1 9,0 0 0,1 0-1,-1 1 1,0-1 0,1 0-1,-1 0 1,0 0 0,1 0 0,-1 0-1,0 0 1,1 0 0,-1-1-1,0 1 1,1 0 0,-1 0 0,0 0-1,1 0 1,-1 0 0,0 0 0,1-1-1,-1 1 1,0 0 0,0 0-1,1 0 1,-1-1 0,0 1 0,0 0-1,1 0 1,-1-1 0,0 1-1,0 0 1,0 0 0,1-1 0,-1 1-1,0 0 1,0-1 0,0 1-1,0 0 1,0-1 0,0 1 0,0 0-1,0-1 1,0 1 0,0 0-1,0-1 1,0 1 0,0-1 0,0 1-1,0 0 1,0-1 0,0 1-1,0-1 1,-1 0 57,1 1 0,0-1-1,-1 0 1,1 1 0,-1-1 0,1 0 0,-1 1-1,1-1 1,-1 0 0,1 1 0,-1-1-1,1 1 1,-1-1 0,0 1 0,1-1-1,-1 1 1,0-1 0,0 1 0,1 0-1,-1-1 1,0 1 0,0 0 0,0 0 0,1 0-1,-1 0 1,-1 0 0,2-1-45,-1 1 0,1 0 0,-1 0-1,1 0 1,-1 1 0,1-1 0,-1 0 0,1 0 0,-1 0 0,1 0 0,0 0 0,-1 1-1,1-1 1,-1 0 0,1 0 0,0 0 0,-1 1 0,1-1 0,-1 0 0,1 1 0,0-1-1,-1 0 1,1 1 0,0-1 0,0 1 0,-1-1 0,1 0 0,0 1 0,0-1 0,0 1-1,0-1 1,-1 1 0,1 18-63,1-8 46,-1-11 1,0 1-1,1-1 0,-1 1 0,0-1 0,1 0 0,-1 1 0,1-1 0,-1 0 0,0 0 0,1 1 0,-1-1 0,1 0 0,-1 0 0,1 1 0,-1-1 0,1 0 0,-1 0 0,1 0 0,-1 0 0,1 0 1,-1 0-1,1 0 0,-1 0 0,1 0 0,-1 0 0,1 0 0,-1 0 0,1 0 0,-1 0 0,0 0 0,1-1 0,-1 1 0,1 0 0,-1 0 0,1 0 0,-1-1 0,1 1 0,-1 0 0,0-1 0,1 1 1,-1 0-1,0-1 0,1 1 0,-1-1 0,0 1 0,0 0 0,1-1 0,-1 1 0,0-1 0,0 1 0,1-1 0,-1 0 0,0-9 132,-1-15 537,1 25-640,0-1-1,-1 0 1,1 1 0,0-1 0,-1 0-1,1 1 1,0-1 0,-1 0 0,1 1 0,-1-1-1,1 1 1,-1-1 0,1 1 0,-1 0-1,0-1 1,1 1 0,-1-1 0,1 1 0,-1 0-1,0-1 1,1 1 0,-1 0 0,0 0 0,0 0-1,1 0 1,-1-1 0,0 1 0,1 0-1,-1 0 1,-1 1 0,2 32-262,0-32 213,-1 0 24,1-1 1,0 0-1,0 0 1,0 1-1,0-1 1,0 0-1,0 1 1,0-1-1,0 0 1,0 1-1,0-1 1,0 0-1,0 1 1,0-1-1,0 0 1,0 1 0,0-1-1,0 0 1,0 1-1,0-1 1,0 0-1,1 1 1,-1-1-1,0 0 1,0 1-1,0-1 1,1 0-1,-1 0 1,0 1-1,0-1 1,0 0-1,1 0 1,-1 0 0,0 1-1,1-1 1,-1 0-1,0 0 1,0 0-1,1 0 1,-1 0-1,0 1 1,2-1 287,-2 61-573,0-61 344,-1-25 646,1 23-686,-1 1 0,1 0 0,-1-1 0,1 1 0,-1 0 0,1 0 0,-1 0 0,0 0 0,1 0 0,-1-1 0,0 1 0,0 0 0,0 1 1,0-1-1,0 0 0,0 0 0,0 0 0,0 1 0,0-1 0,0 0 0,-1 1 0,1-1 0,0 1 0,0-1 0,-2 1 0,-35-4 2662,38-4-9007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12:51.7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11781,'0'0'83,"26"12"-542,-24-11 465,224 120 855,94 63 602,-227-139-872,160 55-1,-55-41-219,3-9 0,2-9 0,216 16 0,-175-49-721,-222-9-674,-14-2-821,-38-13-11272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12:52.0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96,'0'0'144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12:52.3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 13 10053,'-25'-12'3393,"152"29"-2945,-72-11-416,-6-2 0,-7-1 112,-9-1-64,-11 0-160,-8-2-896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12:52.7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46 1 7972,'0'0'480,"-25"113"-256,18-47 64,1 6-288,0 0 64,4-2 128,2-5-192,0-11 0,0-45-704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12:55.3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303 2 10981,'0'0'1860,"-17"0"-1177,-56-1 0,66 1-610,-1 1 1,1-1 0,0 2-1,0-1 1,0 1 0,0 0-1,0 0 1,0 1 0,0 0-1,1 0 1,-1 1 0,1 0 0,0 0-1,0 0 1,0 1 0,1 0-1,-8 8 1,2 0-47,1 0-1,0 1 1,1 0-1,0 1 1,-12 27 0,18-35-27,0 1 0,1-1 0,-1 1 0,2 0 0,-3 10 0,4-17-3,0 0 1,0 1-1,0-1 0,0 0 1,0 1-1,0-1 0,0 0 1,0 1-1,0-1 0,0 0 1,1 1-1,-1-1 0,1 0 1,-1 1-1,1-1 0,-1 0 1,1 0-1,0 0 0,0 0 0,-1 0 1,1 0-1,0 0 0,0 0 1,0 0-1,0 0 0,0 0 1,0 0-1,0 0 0,1-1 1,-1 1-1,0-1 0,0 1 1,1-1-1,-1 1 0,0-1 1,0 0-1,2 1 0,6-1-101,0 1 0,-1-2 0,1 1-1,0-1 1,-1-1 0,1 1 0,-1-2 0,1 1-1,-1-1 1,0 0 0,0-1 0,0 0 0,-1 0 0,10-7-1,12-10-234,0-1 1,28-30-1,-28 25 389,-28 27-28,-1 0 0,0 0 0,0 0 0,0 0 0,0 0 0,0 0 0,0 0 0,0 0 0,1 0 0,-1 0 0,0 0 0,0 0 0,0 0-1,0 0 1,0 0 0,0 0 0,0 0 0,1 0 0,-1 0 0,0 0 0,0 0 0,0 0 0,0 0 0,0 0 0,0 0 0,0 0 0,1 0 0,-1 0 0,0 0 0,0 0 0,0 0 0,0 0 0,0 0 0,0 1 0,0-1 0,0 0 0,0 0 0,0 0 0,0 0 0,1 0-1,-1 0 1,0 0 0,0 0 0,0 1 0,0-1 0,0 0 0,0 0 0,0 0 0,0 0 0,0 0 0,0 0 0,0 0 0,0 1 0,0-1 0,0 0 0,0 0 0,0 0 0,0 0 0,1 15 210,-3 18-287,-1-14 69,1-7-2,1 0 1,0 0-1,2 17 0,-1-26-12,0-1-1,0 1 0,1-1 0,-1 1 0,1-1 1,-1 0-1,1 1 0,0-1 0,0 0 0,0 0 1,1 1-1,-1-1 0,0 0 0,1 0 0,-1-1 1,1 1-1,0 0 0,0 0 0,-1-1 0,1 1 1,0-1-1,4 2 0,2 0-420,1 0 0,-1-1 0,1-1 1,0 0-1,0 0 0,0 0 0,14-2 0,-21 1-87,0 0-1,0 0 1,0 0 0,0 0-1,0 0 1,1-1 0,-1 1-1,0-1 1,0 0 0,3-1-1,13-18-3191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12:55.7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79 10853,'0'0'2561,"116"96"-2369,-86-66-160,-1 5-32,-10-5-816,-19-21-5923</inkml:trace>
  <inkml:trace contextRef="#ctx0" brushRef="#br0" timeOffset="1">62 294 240,'0'0'14663,"17"-118"-14439,32 74-224,12-1 0,9 4-64,2 4-224,-45 28-4258,-10 9-4867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12:56.1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162 0 208,'0'0'12310,"-36"103"-11286,13-39-832,3 5-80,4 1 32,3-4-96,0-4-48,1-7 0,1-9-1776,-6-10-3763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12:56.4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36 224,'0'0'14711,"33"-31"-14615,22 33 128,13 5-128,10-2 96,7-3-192,1-2-160,-7 0-2273,-8-2-1921,-58-7-2385,-5-1 4882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12:56.8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194 0 7860,'0'0'7526,"0"9"-7065,-13 192-245,0 16-3641,13-215 3423,1 1 1,1-1 0,-1 1-1,0-1 1,0 0-1,1 0 1,0 0 0,-1 0-1,1 0 1,0 0 0,0 0-1,0 0 1,0-1-1,3 3 1,12 12 241,-15-12-158,1 0 0,-1 0 1,0 0-1,0 0 0,0 1 1,-1-1-1,1 1 1,-1-1-1,0 1 0,-1 0 1,1-1-1,-1 1 0,0 0 1,0-1-1,0 1 0,-1 0 1,0 0-1,0-1 1,0 1-1,0-1 0,-1 1 1,-3 6-1,0 0-13,-1-1-1,0 0 1,0 0 0,-1 0-1,-1-1 1,0 0 0,-14 13-1,16-16-56,-1 0 0,1-1 0,-2 0-1,1 0 1,0-1 0,-1 0 0,0 0-1,0-1 1,-15 5 0,19-8-717,-1 1 0,1 0 0,-1-1 0,0 0 0,0 0 0,1 0 0,-7-2 0,-8-4-8513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0:21:21.2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280 392 11349,'0'0'1838,"-17"-4"-234,8 1-1441,-11-3 420,-1 1 0,-26-3 0,40 7-453,1 1 0,-1-1 1,0 1-1,1 1 1,-1-1-1,0 1 1,1 0-1,-1 1 0,0-1 1,1 2-1,0-1 1,-1 0-1,-7 5 0,9-3-120,1-1-1,-1 0 0,0 1 0,1 0 1,0 0-1,0 0 0,0 1 0,0-1 0,1 1 1,0 0-1,0 0 0,0 0 0,1 0 1,-1 1-1,1-1 0,0 1 0,1-1 0,-1 1 1,1 0-1,1 0 0,-1 10 0,1-15-18,0 0-1,0 0 0,0-1 0,1 1 1,-1 0-1,0-1 0,1 1 0,-1 0 1,0-1-1,1 1 0,-1 0 0,1-1 1,-1 1-1,1-1 0,-1 1 0,1-1 1,0 1-1,-1-1 0,1 0 0,0 1 1,-1-1-1,1 0 0,0 1 1,-1-1-1,1 0 0,0 0 0,0 0 1,-1 1-1,1-1 0,0 0 0,0 0 1,-1 0-1,1 0 0,1 0 0,30-2-239,-29 1 204,1 1-8,0-1-1,0 0 1,0 0-1,0-1 1,0 1-1,-1-1 1,1 0-1,-1 0 1,1 0-1,-1 0 1,0-1-1,1 1 1,2-4-1,0-1-69,0 0 1,0 0-1,-1 0 0,0-1 0,6-12 0,-1-3-188,-1 0 0,-1-1 1,7-32-1,-5 0 791,-2-1-1,-3-1 1,-2-71-1,-3 129-423,0 0 0,1 0 1,-1-1-1,0 1 0,1 0 0,-1 0 0,0 0 0,1-1 0,-1 1 0,0 0 0,1 0 0,-1 0 1,1 0-1,-1 0 0,0-1 0,1 1 0,-1 0 0,0 0 0,1 0 0,-1 0 0,1 0 0,-1 0 1,0 1-1,1-1 0,-1 0 0,1 0 0,-1 0 0,0 0 0,1 0 0,-1 0 0,0 1 0,1-1 0,-1 0 1,0 0-1,1 1 0,-1-1 0,3 8-33,0 0 1,-1 0-1,0 0 1,-1 0-1,1 0 0,-2 0 1,1 14-1,1 8 49,4 29 31,16 121 74,-16-143-205,2-1 1,22 62-1,-27-89-121,1 0 1,1 0-1,-1-1 0,2 1 1,-1-1-1,1 0 1,0-1-1,0 0 0,9 8 1,-12-13 3,0 1 0,0-1 0,1 1 0,-1-1 1,0 0-1,1 0 0,0-1 0,0 1 0,-1-1 1,1 0-1,0 0 0,0 0 0,0 0 0,0-1 1,0 1-1,0-1 0,0 0 0,0-1 1,0 1-1,0-1 0,0 1 0,0-1 0,0 0 1,5-2-1,-5 0-73,1 0 0,0 0 0,-1 0 0,0-1 0,0 1 0,0-1 1,0 0-1,-1 0 0,1-1 0,-1 1 0,0-1 0,-1 1 0,5-11 0,1-2-380,-1-1 0,8-29 0,-13 35 752,0 0 1,0 0 0,-1 0-1,-1-17 1,0 26 56,0 2-52,0 0 0,-1 0 0,1 0 0,0 0 0,0 0 0,-1 0 0,1 0-1,-1 0 1,1 0 0,-1 0 0,1 0 0,-1 1 0,0-1 0,1 0 0,-1 0 0,0 1-1,0-1 1,0 0 0,1 1 0,-1-1 0,0 1 0,0-1 0,0 1 0,0 0 0,0-1 0,0 1-1,0 0 1,0-1 0,0 1 0,0 0 0,0 0 0,0 0 0,-1 0 0,-37 1 1850,37 0-1984,1 0 1,-1 0-1,1 0 1,-1 0-1,1 0 1,0 1-1,-1-1 1,1 0 0,0 1-1,0-1 1,0 0-1,0 1 1,0 0-1,0-1 1,0 1-1,1-1 1,-1 1-1,0 0 1,1 0-1,-1-1 1,1 1 0,0 0-1,0 3 1,-4 44-10,4 13-136,3-61-35,-1 0 1,1-1-1,-1 1 0,1-1 0,0 1 1,-1-1-1,1 0 0,-1 0 0,1 0 1,4-1-1,-2 1-98,2 0 39,-1 1 0,1 0 0,-1 0 1,1 1-1,-1 0 0,10 4 0,-10-4 203,0 1 0,1-1 0,-1-1 0,1 1 0,0-1 0,10 1 0,-13-3-6,0 0 1,0 1 0,1-1-1,-1-1 1,0 1 0,0-1-1,0 1 1,-1-1 0,1 0-1,0-1 1,-1 1 0,1-1-1,-1 1 1,1-1 0,-1 0-1,0 0 1,4-7 0,6-6-419,-2-1 0,14-25 0,-24 40 385,11-21-238,-1 1 0,-1-1 0,-2 0 1,0-1-1,5-31 0,-6 16 1565,-3-1 1,0-61-1,-3 101-1190,-1-1-1,1 1 1,-1 0-1,1 0 1,-1 0 0,1 0-1,0 0 1,-1 0 0,1 0-1,-1 0 1,1 0 0,-1 0-1,1 0 1,-1 0 0,1 0-1,-1 0 1,1 0 0,-1 0-1,1 1 1,-1-1 0,1 0-1,-1 0 1,1 1 0,0 0-1,2 5-56,0 1 0,0-1 0,0 1 0,-1 0 0,0 0 0,-1 0 0,1 0 1,-1 14-1,4 7 73,8 52 16,3 95-1,-13-66-3602,-3-108 3270,0 0 0,0-1 0,0 1 0,0 0 0,0-1 0,0 1-1,0 0 1,0 0 0,-1-1 0,1 1 0,0 0 0,0-1 0,0 1 0,-1 0 0,1-1 0,0 1 0,-1-1 0,1 1 0,-1 0 0,1-1 0,-1 1 0,1-1 0,-1 1 0,1-1 0,-1 1-1,1-1 1,-1 0 0,1 1 0,-2-1 0,1 0 116,0 0 0,0 0 1,0 0-1,0 0 0,0 0 0,-1 0 0,1-1 0,0 1 0,0 0 0,0-1 0,0 1 0,0-1 0,0 1 0,0-1 1,0 1-1,0-1 0,1 0 0,-1 0 0,-1-1 0,-10-12 478,1-1 0,1 0 0,0 0 0,1-1 0,-8-19-1,5 9 207,-1 2 216,0 1 860,-13-33 0,24 50-1378,0 1 1,1 0-1,-1-1 0,1 1 1,0-1-1,0 1 1,1-1-1,-1 0 0,1 1 1,1-1-1,-1 0 0,2-8 1,-1 12-278,0 0 0,1 1 0,-1-1 1,0 0-1,0 0 0,1 1 1,-1-1-1,1 1 0,0-1 0,-1 1 1,1 0-1,0 0 0,0-1 1,0 1-1,0 0 0,0 1 0,0-1 1,0 0-1,0 1 0,0-1 1,0 1-1,4-1 0,55-2-2,-51 3-9,8-1-643,0 1-1,0 1 1,0 1 0,-1 1 0,1 0 0,27 9 0,-13 0-2027,100 33-4832,-116-42 8154,1 0 0,-1 0 0,26 0 0,-42-3 2778,0 0-59,-4 0-321,-12 0-2243,9 1-657,1 0 0,-1 1 0,0 0 0,1 0 0,-1 0-1,1 1 1,-1 0 0,1 0 0,0 0 0,1 1 0,-1 0 0,0 0-1,1 0 1,0 1 0,0 0 0,1 0 0,-1 0 0,1 1 0,0-1-1,0 1 1,-5 11 0,3-3-128,0 0 0,0 1 0,1 0 0,1-1-1,1 1 1,0 1 0,1-1 0,0 27 0,2-41-25,0 0 1,0 1 0,0-1-1,0 1 1,0-1-1,0 0 1,0 1-1,1-1 1,-1 0-1,1 1 1,-1-1 0,1 0-1,-1 0 1,1 0-1,0 1 1,0-1-1,0 0 1,-1 0-1,1 0 1,0 0-1,0 0 1,0 0 0,1-1-1,-1 1 1,0 0-1,0 0 1,0-1-1,0 1 1,1-1-1,-1 1 1,0-1 0,1 1-1,-1-1 1,0 0-1,3 0 1,-2 1-2,0-1 1,0-1 0,0 1 0,0 0-1,0-1 1,1 1 0,-1-1-1,0 1 1,0-1 0,0 0-1,-1 0 1,1 0 0,0 0-1,0 0 1,0 0 0,-1-1 0,1 1-1,0-1 1,-1 1 0,0-1-1,1 1 1,1-4 0,12-25 61,-1 0 1,11-37-1,11-24-39,-36 91-17,0-1 0,0 1 0,0-1 0,0 1 0,0-1 0,0 0 0,1 1 0,-1-1 0,0 1 0,0-1 0,1 1 0,-1-1 0,0 1 0,1 0 0,-1-1 0,0 1 0,1-1 0,-1 1 0,0 0-1,1-1 1,-1 1 0,1 0 0,-1-1 0,1 1 0,-1 0 0,1 0 0,-1-1 0,1 1 0,-1 0 0,1 0 0,-1 0 0,2 0 0,6 19-56,5 27 25,-6-15 30,2 0-1,25 57 1,-31-82 1,0 1 0,1 0 0,0-1 0,0 1 0,1-1 1,0 0-1,0-1 0,0 1 0,1-1 0,-1 0 0,1 0 0,0-1 0,1 0 0,-1 0 0,1 0 0,0-1 1,13 5-1,-8-5-293,0-1 0,0 0-1,1-1 1,-1 0 0,0-1 0,0 0 0,1-1 0,-1 0 0,0-1 0,0 0 0,0-1 0,21-9 0,-22 7-741,0 0 0,-1-1 0,1 0 1,-2 0-1,1-1 0,-1-1 0,0 0 0,10-11 1,16-21-3607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12:59.4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1 166 8708,'0'0'2292,"16"-17"-2263,-6 6-27,114-110 116,-119 116-117,13-6-2,-17 10 38,-1 13 425,-1 14-342,-2-1 0,-1 0 1,0 0-1,-10 25 0,-5 15-4134,19-64 3876,-8 23-6134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13:08.0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270 7 2449,'0'0'9076,"-17"-1"-8377,-52-4 195,65 5-814,-1 0 0,1 0 1,0 0-1,0 1 0,0-1 0,0 1 0,0 0 0,0 1 0,0-1 1,0 1-1,1-1 0,-1 1 0,0 0 0,1 0 0,-1 1 1,1-1-1,-5 5 0,1 1-34,-1 1 0,2 0 0,-1 0 0,-7 15 0,2-5 18,5-8-43,0 0 0,0 0 0,1 1 0,1 0 0,0 0 0,1 1 1,0-1-1,1 1 0,0 0 0,-2 24 0,5-36-29,0 1-1,1-1 1,-1 0 0,0 0-1,1 1 1,-1-1 0,1 0-1,-1 0 1,1 0 0,0 0 0,-1 1-1,1-1 1,0 0 0,0 0-1,0 0 1,0 0 0,0-1-1,0 1 1,0 0 0,0 0-1,0-1 1,0 1 0,0 0 0,0-1-1,1 1 1,-1-1 0,0 1-1,0-1 1,1 0 0,-1 0-1,0 1 1,0-1 0,1 0-1,-1 0 1,0 0 0,1-1 0,-1 1-1,2 0 1,3-1-98,1 1 1,-1-1-1,1-1 1,-1 1-1,1-1 1,-1 0-1,7-4 0,2-2-260,-1-2 0,-1 0 0,1 0 0,-2-2 0,20-20 0,-16 15 209,0 1 0,33-24-1,-49 40 165,0 0 0,0 0 0,0 0 0,0 0-1,1 0 1,-1 0 0,0 0 0,0 1 0,0-1-1,0 0 1,0 0 0,1 0 0,-1 0 0,0 0-1,0 0 1,0 0 0,0 0 0,0 0-1,0 0 1,1 1 0,-1-1 0,0 0 0,0 0-1,0 0 1,0 0 0,0 0 0,0 0 0,0 1-1,0-1 1,0 0 0,0 0 0,0 0 0,0 0-1,0 1 1,0-1 0,0 0 0,0 0-1,0 0 1,0 0 0,0 0 0,0 1 0,0-1-1,0 0 1,0 0 0,0 0 0,0 0 0,0 0-1,0 1 1,0-1 0,0 0 0,0 0 0,0 0-1,-1 0 1,1 3 45,0 12 134,0-5-125,-1-1-1,2 1 0,-1-1 1,2 1-1,2 11 0,-3-18-72,0 0-1,0-1 1,0 0-1,0 1 1,0-1-1,1 0 1,-1 1-1,1-1 1,0 0-1,-1 0 1,1 0-1,0 0 1,0-1-1,0 1 0,1 0 1,-1-1-1,0 0 1,1 1-1,-1-1 1,1 0-1,-1 0 1,1 0-1,-1-1 1,5 2-1,0-1-976,1 0 0,0 0-1,0-1 1,0 0 0,0 0 0,0-1-1,0 0 1,-1-1 0,16-4 0,-10-8-1023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13:08.3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0 161 2577,'0'0'11109,"80"29"-10901,-48-10-64,4-4-32,4 1-112,-6-6 0,-26-10-5378</inkml:trace>
  <inkml:trace contextRef="#ctx0" brushRef="#br0" timeOffset="1">133 312 528,'0'0'14919,"25"-127"-14599,24 83-320,8-6-32,-4 4-1889,-9 10-4802,-35 28 64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13:08.6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1 256,'0'0'14049,"5"0"-14073,-4 0 25,1 0-1,-1 1 1,1-1-1,-1 0 1,1 1-1,-1 0 0,1-1 1,-1 1-1,0 0 1,1-1-1,-1 1 1,0 0-1,1 0 1,-1 0-1,0 0 1,0 0-1,0 1 1,0-1-1,0 0 0,0 0 1,-1 1-1,1-1 1,0 1-1,-1-1 1,1 0-1,-1 1 1,1-1-1,-1 1 1,0-1-1,1 1 1,-1 2-1,2 10 21,-1-1 1,-1 27-1,0-25-4,-1 0 35,0 1 0,-2 0-1,0-1 1,-9 29 0,-4 19-15,14-56-22,1 0-1,0 0 1,0 1-1,1 10 0,0-16-20,1-1 0,-1 0-1,0 1 1,0-1-1,0 0 1,1 1-1,-1-1 1,1 0-1,-1 0 1,1 1-1,0-1 1,-1 0 0,1 0-1,0 0 1,0 0-1,0 0 1,-1 0-1,1 0 1,0 0-1,0 0 1,1 0-1,-1-1 1,0 1 0,0 0-1,0-1 1,0 1-1,1-1 1,-1 1-1,0-1 1,2 1-1,12 0-985,0 0-1,0-1 1,19-2 0,-8-3-5278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13:08.9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 1 464,'0'0'13783,"-23"131"-13399,23-83-336,0 1 48,0 3-96,0-3-320,0 2-2258,0-39-4545,0-1 2385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13:09.3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27 108 64,'0'0'14679,"-27"-96"-13911,33 91-544,26-2-192,12 7 64,13 0-96,6 0-32,-5 11-624,-39-4-5827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13:09.6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2 144,'0'0'12198,"107"-1"-12150,-60 1-48,4 0-2065,-34 0-6819,-1 0 7763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13:09.9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 11157,'0'0'3458,"105"0"-3458,-48-4-1553,-35 3-6034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13:10.6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169 37 192,'0'0'6150,"-14"-2"-5977,-45-1-56,57 3-111,-1 1 0,1-1 0,-1 1 0,1 0 0,0 0 0,-1 0-1,1 0 1,0 0 0,0 0 0,0 1 0,0-1 0,0 1 0,0 0-1,0-1 1,0 1 0,1 0 0,-1 0 0,1 0 0,-1 0 0,1 0-1,0 1 1,0-1 0,0 0 0,-2 5 0,0 1 34,-4 6-4,0 1 0,1 0 0,1 0 0,1 1 0,0-1 0,-2 26 0,1 98 317,5-127-336,0 5-1,1 0 0,2 0-1,-1 0 1,2 0 0,0 0 0,9 20 0,-9-25-10,2 0 0,-1 0-1,2-1 1,-1 0 0,2 0-1,-1 0 1,2-1 0,16 17-1,-21-23 4,0-1-1,0 0 1,1 0-1,-1 0 0,1 0 1,0-1-1,-1 0 1,1 0-1,0 0 0,0 0 1,0-1-1,1 0 0,-1 0 1,0-1-1,0 1 1,1-1-1,-1 0 0,0 0 1,0-1-1,7-1 1,-4 0 19,-1 0 0,1-1 1,-1 0-1,0-1 0,0 1 0,0-1 1,-1-1-1,1 1 0,-1-1 1,0 0-1,-1-1 0,10-10 1,2-4 228,-2-1-1,0-1 1,-1 0 0,-1-1 0,-2-1 0,12-30 0,-17 37-88,-1 0 0,-1 0 0,0-1 0,-1 1 0,-1-1 0,-1 0 0,0 0 0,-2 1 0,0-1 0,-4-21 0,3 29-129,-2 0-1,1 0 0,-2 0 1,1 0-1,-1 1 0,0 0 1,-1 0-1,0 0 0,-1 1 1,-11-12-1,10 12-34,-1-1-1,0 1 1,-1 1 0,1-1-1,-2 2 1,1-1 0,-1 1 0,-19-7-1,24 12-1207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15:09.2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2113,'0'0'2881,"19"88"-5602</inkml:trace>
  <inkml:trace contextRef="#ctx0" brushRef="#br0" timeOffset="1">55 298 2833,'0'0'2978,"10"111"-2978,-6-84-3906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0:21:22.0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14999,'0'0'1136,"0"0"-944,0 0-63,15 94 559,-15-27-128,0 6-416,0-1-80,0-2-64,0-12-480,8-15-2481,-8-40-4627,0-3 1121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15:09.7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80 1 4546,'0'0'4210,"1"14"-3938,0 129 51,-1-111-3194,0 57-1495,-7-4 4195,5-67 1052,-2 0 0,0 0 0,-1 0 0,-1-1 0,0 1 0,-1-2 0,-14 24 0,18-35-708,0 1 0,1-1 0,-1 1 0,1 0 0,0 0 0,1 0 0,-1 0 1,1 0-1,1 0 0,-1 0 0,1 12 0,2-1-1071,1 0-1,8 31 1,-6-31-317,-1-1 0,4 35-1,2 188 2590,-8-222-1317,1 0 1,0 0-1,9 23 0,5 25 219,-10-14 112,-2 100 1,-5-142-379,-6 77 366,6-86-312,0 0 0,0 1 0,0-1 0,0 0 0,0 1 0,0-1 0,0 0-1,0 1 1,0-1 0,0 0 0,0 1 0,-1-1 0,1 0 0,0 1 0,0-1 0,0 0 0,0 0 0,-1 1 0,1-1 0,0 0 0,0 0 0,-1 1 0,1-1 0,0 0 0,0 0 0,-1 0 0,1 1 0,0-1-1,-1 0 1,1 0 0,0 0 0,-1 0 0,-5 0-3311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15:08.2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3394,'0'0'0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15:08.5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1 4994,'0'0'1841,"-4"94"-2033,4-74-512,0 1-2370,0-14 209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15:08.8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0 700 1921,'0'0'1585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16:30.5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3938,'0'0'1555,"9"15"-1427,2 4-102,-4-10 11,-2 1 0,1 0 0,-1 1 0,6 15 0,-9-18 639,0 1-1,-1 0 1,0 0 0,0 0-1,-1 13 1,4 31 462,2-22-1290,-2-1 0,-1 0 0,-1 34-1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16:28.5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2417,'0'0'11942,"2"0"-11942,-2 6-1905,0 0-96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16:29.1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 0 1569,'2'30'293,"0"34"2927,-8 143-2174,-1-152 2038,-1 23-1390,6-13-8010,0 3 4096,6-1 5052,6-24-2338,-7-32-439,-1-1 0,0 1 0,0 0 0,0 11 0,-1 4 75,2-1 0,1 0 0,1 0-1,9 27 1,-4-17-713,5 40-1,-1-29-571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16:29.4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1377,'0'0'749,"0"16"-757,2 129 3853,0-89-3944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16:29.8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 0 3153,'0'0'9253,"0"6"-8845,0 19 805,-1 18-5911,0 7-1019,1-18 6696,-6 4 2865,-1 3-3184,7-8-1426,-1 37-3800,-8-25 4853,6-32-80,1 0 1,0 0 0,1 0-1,0 0 1,1 19-1,0-22-377,0-2-1818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16:30.1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1 896,'0'0'1361,"7"90"-1713,-1-73-833</inkml:trace>
  <inkml:trace contextRef="#ctx0" brushRef="#br0" timeOffset="1">60 327 432,'0'0'0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0:21:22.3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0 132 13334,'0'0'2209,"0"0"-2065,0 0-128,0 0 448,0 0 929,127-56-609,-74 42-447,-5 0-145,-4-3-176,-6 2 64,-8 1-80,-26 13-2802,-4 1-7490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16:31.3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0 139 672,'0'0'10538,"9"0"-7951,22-1-3101,-29-3 1208,-1-1-1,1 1 0,-1-1 0,1 0 0,-1 1 1,-1-1-1,1 0 0,-1-5 0,-1-47-1207,0 24-5467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16:37.5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 1865 8996,'0'0'6136,"-4"-2"-5992,-15-5-29,14 5 69,27 0-368,4-1 196,634-99 464,-297 13-314,553-110 493,-549 141-638,436-60 54,-132 74 132,68-9 18,-316-17-32,-11 2 33,709-84-52,345 3 1,-87 2 75,-131 2-106,-827 102-22,44-3 334,599-72 177,307-83 41,-1234 181-676,0 5 1,172 4 0,-301 11-357,1 0 0,-1 1 1,0-1-1,0 1 0,0 1 1,-1 0-1,1 0 1,0 0-1,0 1 0,13 8 1,-20-11 98,-1 0 0,1 1 0,-1-1 0,1 1-1,-1-1 1,1 1 0,-1-1 0,1 1 0,-1-1 0,0 1 0,1-1 0,-1 1 0,0-1 0,1 1 0,-1 0 0,0-1 0,0 1 0,0 0 0,1-1 0,-1 1 0,0-1 0,0 1 0,0 0-1,0 0 1,0 15-6980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16:50.8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 27 368,'0'0'15506,"-5"-5"-15450,-14-12-59,22 16-4,-1 1 0,1-1 0,0 0 0,0 1 0,0-1 0,0 1-1,-1 0 1,6 0 0,34 0 49,472 12 903,-383-5-761,-27-2 301,105 19-1,186 43 116,-322-52-1339,-69-12-2294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16:54.5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4 260 7043,'0'0'7582,"-1"-2"-7251,0 1-306,1 0-1,0 0 0,0 1 1,-1-1-1,1 0 1,0 0-1,0 0 1,0 1-1,0-1 1,0 0-1,0 0 0,0 0 1,0 1-1,0-1 1,1 0-1,-1 0 1,0 0-1,0 1 0,1-1 1,-1 0-1,1 0 1,-1 1-1,0-1 1,1 0-1,-1 1 0,2-2 1,25-22 578,37-14 363,-63 38-946,28-14 223,0 2-1,1 0 1,0 3 0,32-7-1,127-16 511,-128 23-803,-60 9-22,0 0 0,1 0 0,-1 0 1,0-1-1,0 1 0,0 0 0,1-1 0,-1 1 1,0-1-1,0 1 0,0-1 0,0 0 0,0 0 1,0 1-1,0-1 0,0 0 0,0 0 0,0 0 1,0 0-1,-1 0 0,1 0 0,0 0 0,-1 0 1,2-2-1,-2 1-532,1-1 0,-1 1 0,0-1 0,1 1 0,-1-1 1,0 1-1,-1-1 0,1 1 0,0-1 0,-1 1 0,-1-4 0,-4-5-3352,-3 4-614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16:54.9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8100,'0'0'4146,"17"2"-3111,55 8-203,-66-8-757,0 1 1,-1-1-1,1 1 1,0 0-1,-1 0 0,1 1 1,-1 0-1,0 0 0,0 0 1,-1 1-1,1-1 1,-1 1-1,0 0 0,-1 0 1,1 1-1,-1-1 0,0 1 1,0 0-1,3 9 0,-4-9-49,0-1-1,0 1 0,0 0 1,-1 0-1,0 0 0,0 0 0,-1 0 1,0 0-1,0 0 0,0 0 0,-1 0 1,0 0-1,0 0 0,0 0 0,-1 0 1,0-1-1,0 1 0,0 0 0,-1-1 1,0 0-1,0 1 0,0-1 0,-1 0 1,1-1-1,-1 1 0,-1-1 0,1 1 1,0-1-1,-10 6 0,4-4-481,-18 11-30,28-16-52,-1-1 1,0 1 0,1 0 0,-1-1-1,0 1 1,1 0 0,-1-1-1,1 1 1,-1 0 0,1-1-1,-1 1 1,1 0 0,0 0-1,0 0 1,-1 0 0,1 1 0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17:03.3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 0 4690,'0'0'4778,"-25"2"-2118,22 6-2582,1 1-1,0-1 1,0 1-1,1-1 1,0 1-1,0 0 1,2 14-1,-1 0 120,-2 12 19,0 158 88,3-190-525,-2-2 110,1 0 0,0 0-1,0 0 1,0-1 0,0 1 0,0 0-1,0 0 1,0 0 0,0 0-1,1 0 1,-1 0 0,0-1 0,0 1-1,1 0 1,-1 0 0,1 0 0,-1-1-1,1 1 1,-1 0 0,1 0 0,-1-1-1,1 1 1,-1 0 0,1-1 0,1 2-1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17:07.8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1 816,'0'0'11974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17:17.7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84 67 4882,'0'0'6729,"-4"-2"-6060,3 2-543,-1-1 0,0 1 0,1-1 0,-1 1 0,0-1 0,1 0-1,-1 0 1,1 0 0,-1 0 0,-1-2 0,3 3 34,-26-17 3853,26 17-3936,13 18-731,-13-18 666,1 0 0,-1 0 0,1 0 0,-1 0 0,1 0 0,-1 0 0,1 0 0,-1 0 0,1 1 0,-1-1 0,1 0 0,-1 0 0,1 0 0,-1 1 0,0-1 0,1 0 0,-1 1 0,1-1 0,-1 0 0,0 1 0,1-1 0,-1 0 0,0 1 0,1-1 0,-1 1 0,0-1 0,0 1 0,1-1-1,-1 1 1,0-1 0,0 0 0,0 1 0,0-1 0,0 1 0,0-1 0,0 1 0,0 0 0,2 12-256,-2-12 191,1 0 0,-1 1 0,0-1-1,1 0 1,-1 0 0,1 0 0,0 0 0,-1 0 0,1 0-1,0 0 1,0 0 0,0 0 0,-1 0 0,1 0 0,0-1-1,0 1 1,0 0 0,0-1 0,1 1 0,-1-1 0,0 1-1,0-1 1,0 1 0,0-1 0,0 0 0,1 1 0,0-1-1,-1 0 108,-16-10 1074,15 10-1113,-1 0-1,0-1 1,1 1 0,-1 0-1,1 0 1,-1 0-1,0 0 1,1 0-1,-1 0 1,0 0 0,1 0-1,-1 0 1,1 0-1,-1 0 1,0 1 0,1-1-1,-1 0 1,1 0-1,-1 1 1,0-1-1,1 0 1,-1 1 0,1-1-1,-1 0 1,1 1-1,-1-1 1,1 1 0,0-1-1,-1 1 1,1-1-1,0 1 1,-1-1-1,1 1 1,0-1 0,-1 1-1,1 0 1,0-1-1,0 1 1,0-1 0,0 1-1,-1 0 1,1-1-1,0 1 1,0 0-1,0-1 1,0 1 0,1 1-1,-1-1-49,0 0 1,0 0-1,1 0 0,-1 0 0,0 0 0,1 0 0,-1 0 1,1 0-1,-1 0 0,1 0 0,0 0 0,-1 0 0,1 0 0,0 0 1,0 0-1,0-1 0,-1 1 0,1 0 0,0-1 0,0 1 1,0-1-1,0 1 0,2 0 0,0 0-86,-1-1 1,1 1-1,0-1 0,-1 0 1,1 0-1,0 0 0,-1 0 0,1-1 1,5 0-1,-8 0 118,1 1 0,0 0-1,-1-1 1,1 1 0,0-1 0,-1 1 0,1-1-1,-1 1 1,1-1 0,-1 0 0,1 1 0,-1-1-1,0 0 1,1 1 0,-1-1 0,0 0 0,1 0-1,-1 1 1,0-1 0,0 0 0,0 0 0,0 1 0,0-1-1,0 0 1,0 0 0,0 1 0,0-1 0,0 0-1,0 0 1,0 1 0,0-1 0,-1 0 0,1 0-1,0 1 1,0-1 0,-1 0 0,0 0 0,0-1 78,0 1 0,0-1 1,-1 1-1,1-1 0,0 1 1,-1-1-1,0 1 0,1 0 1,-1 0-1,0 0 0,1 0 0,-1 0 1,0 0-1,0 1 0,0-1 1,0 0-1,0 1 0,0 0 1,0-1-1,0 1 0,0 0 1,-2 0-1,2 0-47,1-1 0,0 1 0,-1 0 0,1 0 0,-1 0 0,1 0 0,0 0 0,-1 0 0,1 1 0,0-1 0,-1 0 0,1 1 0,-1-1 0,1 1 0,0-1 0,0 1 0,-1 0 0,1-1 0,0 1 1,0 0-1,0 0 0,0 0 0,0 0 0,0 0 0,0 0 0,0 0 0,0 0 0,1 1 0,-1-1 0,0 0 0,1 0 0,-1 2 0,0 2-38,0-1 0,1 1 0,0 0 0,0-1 0,0 1 0,0 0 0,1-1 0,0 1 1,1 5-1,-1-8-62,0-1 0,0 1 0,0-1 0,0 0 1,0 1-1,0-1 0,0 0 0,1 1 0,-1-1 0,0 0 1,1 0-1,-1 0 0,1 0 0,-1 0 0,1-1 0,-1 1 1,1 0-1,0-1 0,-1 1 0,1-1 0,0 1 0,-1-1 1,1 0-1,0 0 0,0 0 0,-1 0 0,4 0 0,-7-26 203,2 25-105,-1 0-1,1 0 1,-1-1-1,1 1 0,-1 0 1,1 0-1,-1 0 1,0-1-1,0 1 1,0 0-1,0 0 1,0 0-1,0 0 1,0 1-1,0-1 0,0 0 1,0 0-1,0 1 1,0-1-1,-2 0 1,-29-3 1285,32 4-1345,0 1 0,0 0-1,0-1 1,0 1 0,0 0 0,0-1-1,0 1 1,0 0 0,0-1-1,1 1 1,-1 0 0,0-1 0,0 1-1,1 0 1,-1-1 0,0 1-1,1-1 1,-1 1 0,1 0 0,-1-1-1,1 1 1,-1-1 0,1 0-1,-1 1 1,1-1 0,1 1 0,-2-1 16,1 0 0,-1 1 1,1-1-1,-1 0 1,1 0-1,0 0 1,-1 0-1,1 0 1,-1 0-1,1 0 0,0 0 1,-1 0-1,1 0 1,-1-1-1,1 1 1,-1 0-1,1 0 1,-1 0-1,1-1 1,0 1-1,-1 0 0,0-1 1,1 1-1,-1 0 1,1-1-1,-1 1 1,1-1-1,-1 1 1,0-1-1,1 1 0,-1-1 1,1 0-1,-1 0 15,1-1-1,-1 0 0,0 1 0,0-1 0,1 0 1,-1 0-1,0 1 0,-1-1 0,1 0 1,0 0-1,-1-2 0,0 0 64,0 1 0,0-1 0,0 1 0,-1-1 0,1 1 0,-1-1 0,0 1 0,0 0 0,0 0 1,0 0-1,-6-5 0,7 7-15,1 0 0,-1 1 0,0-1 0,0 0 1,0 1-1,0-1 0,0 1 0,0 0 1,0-1-1,0 1 0,0 0 0,0-1 0,0 1 1,-1 0-1,1 0 0,-1 0 0,2 0-34,-1 0-1,1 1 0,0-1 0,-1 0 1,1 0-1,0 0 0,0 1 0,-1-1 1,1 0-1,0 0 0,0 1 0,0-1 1,-1 0-1,1 0 0,0 1 0,0-1 1,0 0-1,0 1 0,0-1 1,-1 0-1,1 1 0,0-1 0,0 0 1,0 1-1,0-1 0,0 0 0,0 1 1,0-1-1,0 0 0,0 1 0,1-1 1,-1 1-1,0 1-46,1-1 0,-1 1 1,1 0-1,0 0 0,-1-1 0,1 1 0,0-1 0,0 1 1,0 0-1,0-1 0,1 0 0,-1 1 0,0-1 1,1 0-1,-1 0 0,1 1 0,-1-1 0,3 1 0,-3-2 32,-1 1 0,0-1 0,1 0-1,-1 1 1,0-1 0,1 0-1,-1 1 1,1-1 0,-1 0-1,0 0 1,1 0 0,-1 1-1,1-1 1,-1 0 0,1 0-1,-1 0 1,1 0 0,-1 0-1,1 0 1,-1 0 0,1 0-1,-1 0 1,0 0 0,1 0-1,-1 0 1,1 0 0,-1-1 0,1 1-1,-1 0 1,1 0 0,-1 0-1,0-1 1,1 1 0,-1 0-1,1 0 1,-1-1 0,0 1-1,1 0 1,-1-1 0,0 1-1,1 0 1,-1-1 0,0 1-1,0-1 1,0 1 0,1 0-1,-1-1 1,0 1 0,0-1-1,0 1 1,0-1 0,0 1 0,1-1-1,-1 1 1,0-1 0,0 1-1,0-1 1,0 1 0,-1-1-1,1 1 1,0 0 0,0-1-1,0 0 29,0 1 0,-1-1 0,1 1 0,0-1-1,0 1 1,-1-1 0,1 1 0,0 0 0,-1-1-1,1 1 1,0 0 0,-1-1 0,1 1 0,0 0 0,-1-1-1,1 1 1,-1 0 0,1 0 0,-1 0 0,1-1-1,-1 1 1,1 0 0,-1 0 0,1 0 0,-1 0-1,1 0 1,-1 0 0,1 0 0,-1 0 0,0 0-1,-1 2-25,13 2-232,26-3-681,-36-1 918,-1-1 0,1 1 1,-1 0-1,1-1 0,-1 1 0,0 0 1,1-1-1,-1 1 0,0-1 0,1 1 1,-1 0-1,0-1 0,0 1 0,1-1 1,-1 1-1,0-1 0,0 1 0,0-1 1,0 1-1,0-1 0,0 1 0,0-1 1,0 1-1,0-1 0,0 1 0,0-1 1,0 1-1,0-1 0,0 0 0,-3-15 481,2 14-414,-1 0 0,0 1 0,1 0 0,-1-1-1,0 1 1,0 0 0,0 0 0,0 0-1,0 0 1,0 0 0,0 0 0,-1 1-1,1-1 1,0 1 0,0 0 0,-1-1-1,1 1 1,0 0 0,-5 1 0,7 1-74,-1 1 0,1 0 1,-1-1-1,1 1 0,0-1 1,0 1-1,0 0 0,0-1 1,0 1-1,0 0 0,1-1 0,1 5 1,1-5-70,0 0 0,0 0 0,0 0 0,0-1 0,0 1 0,0-1 0,0 0 0,1 0 0,-1 0 0,0 0 0,1 0 0,-1-1 0,1 0 0,-1 0 0,1 0 0,4 0 0,-7-1 73,0 0 0,0 0-1,0 0 1,-1 0 0,1 0 0,-1 0 0,1 0-1,-1 0 1,1 0 0,-1 0 0,1 0-1,-1 0 1,0 0 0,0 0 0,1 0 0,-1-1-1,0 1 1,0 0 0,0 0 0,0 0-1,0 0 1,-1-2 0,-1-29 285,1 30-237,0 1-1,0-1 1,-1 0-1,1 1 1,0-1-1,-1 0 1,1 1-1,0 0 1,-1-1-1,0 1 0,1 0 1,-1 0-1,0 0 1,0 0-1,1 0 1,-1 0-1,0 0 1,0 1-1,0-1 1,0 1-1,0-1 1,0 1-1,0 0 1,0 0-1,0 0 0,0 0 1,0 0-1,-3 0 1,4 4-52,0-1 0,1 0 0,-1 0 0,1 1 1,-1-1-1,1 0 0,0 0 0,0 1 0,1-1 0,0 4 0,-1 1-4,0-6-14,0 0 0,0 1 0,0-1 0,1 0 0,-1 0 0,1 0 0,-1 0 0,1 1 0,0-1 0,0 0 0,0 0 0,0 0 0,0-1 0,0 1 0,0 0 0,1 0 0,-1 0 0,1-1 0,-1 1 0,1-1 0,0 1 0,-1-1 0,5 2 0,-1-1-95,-1 0 1,1 0-1,0 0 1,0-1-1,0 0 0,1 0 1,-1 0-1,0-1 1,8 0-1,-13-1 119,1 0-1,0 0 1,0 0 0,0 0-1,-1 0 1,1 0 0,-1 0 0,1-1-1,-1 1 1,1 0 0,-1 0-1,0-1 1,1 1 0,-1 0-1,0-1 1,0 1 0,0 0-1,0-1 1,0 1 0,-1-3-1,-1-32 231,2 33-188,-1 0 0,0 0 0,0 0 0,0 0-1,0 0 1,-1 0 0,1 1 0,-1-1 0,0 0 0,1 1 0,-1 0 0,0-1 0,0 1-1,-1 0 1,1 0 0,0 0 0,-1 0 0,0 0 0,1 1 0,-1-1 0,0 1 0,0 0 0,1-1-1,-1 1 1,0 1 0,0-1 0,0 0 0,0 1 0,0-1 0,-1 1 0,1 0 0,-3 0 0,5 1-41,1-1 1,-1 0-1,1 0 1,-1 0-1,1 0 1,-1 0-1,1 1 1,0-1-1,-1 0 1,1 0-1,-1 1 1,1-1-1,0 0 1,-1 1-1,1-1 1,0 0-1,-1 1 1,1-1-1,0 1 1,-1-1-1,1 0 1,0 1-1,0-1 1,0 1-1,-1-1 1,1 1-1,0-1 1,0 1 0,0-1-1,0 1 1,0-1-1,0 1 1,0 21-20,0-15 20,0-2-20,0 1 1,0 0 0,1-1-1,0 1 1,0-1 0,0 1-1,1-1 1,0 1 0,0-1-1,0 0 1,7 10 0,-7-13-46,0 1 1,0 0-1,1-1 1,-1 1-1,1-1 1,0 0-1,0 0 1,0 0-1,0 0 1,0 0-1,0-1 1,0 0-1,1 1 1,-1-1-1,0 0 1,1-1 0,-1 1-1,1 0 1,-1-1-1,7 0 1,-10-17 428,-1 15-337,0 0 0,1 0 0,-1 0 1,0 0-1,0 0 0,0 0 0,-1 1 0,1-1 0,0 0 1,-1 1-1,1-1 0,-1 1 0,1 0 0,-1-1 1,0 1-1,1 0 0,-1 0 0,-4-2 0,2 2 45,0-1-1,-1 0 0,1 1 1,-1 0-1,0 0 0,1 1 1,-9-1-1,13 1-77,0 0 0,-1 1 0,1-1 1,-1 0-1,1 0 0,0 1 0,0-1 0,-1 0 0,1 1 0,0-1 1,0 0-1,-1 1 0,1-1 0,0 1 0,0-1 0,0 0 0,0 1 0,-1-1 1,1 1-1,0-1 0,0 1 0,0-1 0,0 0 0,0 1 0,0-1 1,0 1-1,0-1 0,0 1 0,0-1 0,0 0 0,1 1 0,1 12-23,-2-11 11,1-1 1,0 1 0,0-1-1,-1 0 1,1 1-1,0-1 1,0 0 0,0 1-1,0-1 1,1 0 0,-1 0-1,0 0 1,0 0 0,1 0-1,-1-1 1,1 1-1,-1 0 1,1-1 0,2 2-1,32 3-228,-35-43 736,-2 27-446,-1-1 1,-1 1 0,0 0-1,-1 0 1,0 0 0,0 0-1,-9-13 1,12 22-44,1 2-23,-2 11-1157,-3 8-5160,-4-1-685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17:28.1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 7603,'0'0'1385,"4"16"-969,4 15 28,2-1 0,16 35 0,-7-17 1011,23 82 0,-7-15-814,109 323 1474,-105-293-1451,-24-80-250,34 87 0,103 257 666,-68-194-318,-22-60-342,-47-121-368,2-1 1,1 0-1,43 57 0,-3-4-40,-13-10 0,-28-44 31,1-1 1,2-1-1,1 0 1,1-2-1,37 37 0,128 120 262,-156-156-251,2-2 1,0-1 0,2-1 0,54 27 0,22 17 52,-106-65-103,21 14 11,2 0 1,0-2 0,36 16 0,-52-29-37,0 0 0,1-1 0,-1 0 0,1-1 0,25-1 0,21 2 104,-24 1-86,38-3 0,-37 0-10,-32-1-3,-1 1-1,1-1 0,-1 0 1,1 0-1,-1 0 0,1 0 0,-1-1 1,1 1-1,-1-1 0,0 0 0,3-2 1,37-31 45,-20 16 33,8-6-40,-1-2 0,-2-1 0,-1-1 0,-1-1 0,43-65-1,-36 39 25,-3-1-1,45-115 0,-5-46 34,-10 27-35,-39 127-69,23-133 0,-10-70 58,-23 167-70,-5-105 61,-7 144-14,11-101-1,1 94-3,-1 12 8,3-105 1,-13-353 57,1 496-68,1-1 0,1 1 0,9-33 0,4-27 1,-16 74-259,0 1 0,-1 0 1,0 0-1,1 0 0,-1 0 0,0 0 0,0 0 1,-1 0-1,1 0 0,-1 1 0,1-1 0,-1 0 1,0 1-1,0-1 0,0 1 0,0 0 0,-3-3 1,1 0-819,-7-7-5758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17:44.0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 1 9012,'0'0'1569,"-17"96"-1569,13-57 0,0 2-32,2 0 32,1-5-1745,-1-28-3313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0:21:25.3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302 29 7844,'0'0'584,"0"0"-307,0 0 524,-21-5 935,-74-16 329,87 20-1899,0 0-1,1 0 1,-1 1-1,0 0 1,1 1-1,-1 0 1,0 0-1,1 0 1,-1 1-1,1 0 1,0 0-1,-1 1 1,1 0-1,-13 8 1,16-9-103,1 0-36,0 0 0,1 0 0,-1 0 1,1 0-1,0 1 0,-1-1 0,1 0 1,1 1-1,-1 0 0,0-1 0,0 1 1,1 0-1,0 0 0,-1 0 0,1 0 1,0 0-1,1 0 0,-1 0 0,0 1 1,1-1-1,0 0 0,0 0 0,0 1 1,0-1-1,0 0 0,1 0 0,0 5 1,2 6-55,0 0-1,1 0 1,1-1 0,11 24 0,-4-13 52,-1 0 0,0 0 0,-2 1 0,-1 0 1,-1 1-1,-1 0 0,-1 0 0,2 40 0,-7-62-10,0 0-1,0 0 0,0 0 0,0 0 1,-1 0-1,0 0 0,0-1 0,0 1 1,0 0-1,0 0 0,-1-1 0,-2 6 1,2-7-7,0 0 0,0 0 0,-1-1 1,1 1-1,0-1 0,-1 1 0,1-1 1,-1 0-1,1 0 0,-1 0 0,0 0 0,0 0 1,1 0-1,-1-1 0,0 1 0,0-1 1,-5 0-1,-50 0-190,58 0 85,-1 0 0,1 0 0,0 0 0,-1 0 0,1-1-1,-1 1 1,1 0 0,0 0 0,-1 0 0,1-1-1,-1 1 1,1 0 0,0-1 0,-1 1 0,1 0 0,0 0-1,0-1 1,-1 1 0,1-1 0,0 1 0,0 0 0,-1-1-1,1 1 1,0-1 0,0 1 0,0 0 0,0-1 0,0 1-1,-1-1 1,1 1 0,0-1 0,0 1 0,0-1-1,0 1 1,0 0 0,0-1 0,1 1 0,-1-1 0,0 1-1,0-1 1,0 1 0,0 0 0,0-1 0,1 1 0,-1-1-1,1 0 1,-1 0-292,1-1 0,-1 1 0,1-1 1,0 1-1,0 0 0,0-1 0,0 1 0,0 0 0,0-1 0,0 1 0,0 0 0,2-1 0,12-4-4093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17:44.7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8532,'0'0'1024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17:48.3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107 0 400,'0'0'19049,"-106"0"-18809,115 2-480,8 1-5587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17:50.6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11 2577,'0'0'10229,"8"-10"-9205,-6 10-111,-1 0 15,3 8-2513,2 8-624,-4-9-1840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17:51.5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1263 752,'0'0'369,"0"-127"175,0 64 32,0-2 80,0 2-159,0-2-273,0-5-208,0-3 48,0-2-64,0-2-48,0 3-16,0 2-1377,0 4-336,5 1 1761,1 3 16,2-8 0,1-9 0,4-6-128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17:51.8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95 1793,'0'0'144,"99"-69"-160,-71 56-144,-1 4 48,-2 6 112,-3 3-16,1 0-64,-2 5 80,-4 15-144,-4 8 144,-13-14-1137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17:52.1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1969,'4'138'96,"-4"-45"-64,0 9-32,0-68-544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19:03.7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7619,'0'0'526,"4"5"-14,1 1-387,-1 1 0,0 0 0,0 0 0,-1 0 0,1 1 0,-2-1 0,1 1 0,-1-1 0,0 1 0,-1 0 0,1 11 0,3 39 403,24 172 56,-13-124-454,-6 0 0,-4 1 0,-13 176 0,3-133 155,4-89 182,-3 1 0,-17 102 0,8-100-394,-4 88-1,16-106-3277,0-30-636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19:04.3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 0 2625,'0'0'8193,"-5"2"-7672,4-1-513,-1 0 0,1 0 0,-1 0 0,1 0 1,-1 0-1,1 0 0,0 0 0,-1 0 0,1 1 1,0-1-1,0 1 0,0-1 0,0 1 0,0-1 1,1 1-1,-1-1 0,0 1 0,1 0 1,-1-1-1,1 1 0,-1 0 0,1-1 0,0 3 1,-1 2-1,1 0 1,1 0-1,-1 0 1,1 0-1,0 0 1,1 0-1,1 7 1,5 7 39,0 1 1,2-1-1,13 21 0,-13-24-26,1 0 0,1-1 0,0-1 0,1 0 0,18 16 0,-25-26-30,-1-1 0,1 1 0,0-1 0,0-1 0,1 1 0,-1-1 1,1 0-1,0 0 0,0-1 0,0 0 0,0 0 0,0-1 0,0 0 0,0 0 0,1 0 1,-1-1-1,10-1 0,-13 0 15,0 0 1,-1 0 0,1-1-1,0 1 1,-1-1-1,1 0 1,-1 0 0,1 0-1,-1 0 1,0 0 0,0-1-1,0 0 1,4-5-1,34-46 389,-30 38-309,5-8 225,33-34 0,-43 51-293,0 1 0,1 0-1,0 0 1,0 1 0,0 0-1,1 0 1,-1 1 0,1 0 0,15-5-1,-8 5-134,26-11-452,-17-5-5201,-18 12-261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22:46.2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 83 0,'0'0'13966,"-4"-11"-13915,2 4-34,0 4-5,1 1 1,0-1-1,0 0 1,0 0 0,1 0-1,-1 0 1,1 0-1,-1 0 1,1-5 0,1 7-5,-1 0 1,1 0 0,-1 0 0,1 0 0,0-1 0,0 1 0,-1 0 0,1 1 0,0-1 0,0 0 0,0 0 0,0 0 0,0 0 0,0 1 0,0-1 0,0 0 0,0 1 0,0-1 0,1 1 0,-1 0 0,0-1 0,0 1 0,1 0 0,-1-1 0,0 1 0,0 0 0,1 0 0,-1 0 0,0 0 0,0 1 0,3-1 0,387 5-338,-385-5-429,9-1-599,-11-5-4104,-4-4-1081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22:47.7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156 1 7411,'0'0'454,"17"0"114,58 1 11,-70 0-487,1 1-1,0 0 1,-1 0-1,0 0 1,0 1-1,1-1 1,-1 1-1,-1 0 1,1 1-1,0-1 1,-1 1-1,0 0 1,0 0-1,0 1 1,0-1-1,-1 1 1,0-1-1,1 1 1,2 7-1,-3-5 12,1 1-1,-1 0 0,0-1 1,-1 1-1,1 1 0,-2-1 1,3 17-1,-4 59 472,0-77-513,-2 6-21,0-1-1,-1 1 1,0-1-1,-1 0 1,0 0-1,-1 0 1,0-1-1,-1 0 1,0 0-1,-1 0 1,0-1-1,-1 1 1,0-2-1,-1 1 1,0-1-1,0-1 1,-1 0-1,0 0 1,0-1-1,-16 9 1,18-13 261,0 0-1,-1-1 1,1 0-1,-1 0 1,1-1-1,-1 0 1,0 0-1,0-1 1,-15-1-1,0 0 414,22 1-634,0 0-1,0 0 1,-1-1 0,1 1-1,0-1 1,0 1 0,0-1-1,0 0 1,1 0 0,-1 0-1,0 0 1,0 0 0,-3-2-1,5 2 172,-27-16 2492,-1 4-2735,28 13-32,0-1 0,0 0 32,0 1-11,23 0-4571,-12 0-571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0:21:26.6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86 0 3426,'0'0'4234,"0"0"-331,0 0-1217,0 0-1229,0 0-267,-8 4-358,3-2-794,0 0-1,1 0 1,-1 1 0,1-1-1,0 1 1,0 0 0,0 0-1,0 1 1,0-1 0,1 1-1,-1 0 1,1 0 0,0 0-1,0 0 1,1 0 0,-1 1-1,1-1 1,0 1 0,0 0-1,0 0 1,1-1 0,0 1-1,0 0 1,0 0 0,0 9-1,1-12-49,0 0-1,-1 0 1,1 0-1,1 0 1,-1 0-1,0 0 0,0 0 1,1 0-1,-1 0 1,1 0-1,0 0 1,0 0-1,0-1 1,2 5-1,-2-6-39,0 1 0,0-1 1,0 1-1,1-1 0,-1 1 0,0-1 0,1 1 0,-1-1 0,0 0 1,1 0-1,-1 0 0,0 0 0,1 0 0,-1 0 0,0 0 0,1 0 1,-1-1-1,0 1 0,1 0 0,-1-1 0,0 1 0,1-1 0,0 0 1,3-2-205,0 0 1,-1 0-1,0 0 1,1 0 0,-1-1-1,0 0 1,-1 0 0,1 0-1,-1 0 1,1 0 0,-1-1-1,4-8 1,28-61-1913,-35 74 2167,0-1 0,0 1 0,0 0 1,0-1-1,0 1 0,0 0 0,1-1 0,-1 1 0,0 0 1,0 0-1,1-1 0,-1 1 0,0 0 0,0-1 1,1 1-1,-1 0 0,0 0 0,0 0 0,1-1 1,-1 1-1,0 0 0,1 0 0,-1 0 0,0 0 1,1-1-1,-1 1 0,1 0 0,-1 0 0,0 0 1,1 0-1,-1 0 0,0 0 0,1 0 0,-1 0 1,1 0-1,-1 0 0,0 1 0,1-1 0,-1 0 1,0 0-1,1 0 0,-1 0 0,0 0 0,1 1 0,-1-1 1,0 0-1,0 0 0,1 0 0,-1 1 0,0-1 1,1 0-1,-1 1 0,0-1 0,0 0 0,0 1 1,1-1-1,-1 1 0,22 29 692,-1-1-209,-17-26-469,0 0 1,1 0 0,-1 0 0,1 0 0,0-1 0,0 0 0,0 0 0,0 0-1,0 0 1,0-1 0,1 0 0,-1 0 0,0 0 0,9-1 0,-10 0-2,-1 0 1,0 0 0,0 0 0,0-1-1,1 0 1,-1 1 0,0-1 0,0 0-1,0 0 1,0-1 0,0 1-1,-1-1 1,1 1 0,0-1 0,-1 0-1,1 0 1,-1 0 0,1 0-1,-1-1 1,0 1 0,0 0 0,0-1-1,0 0 1,-1 1 0,2-4-1,-1 2 363,0 0-1,-1 0 0,0 0 0,1 0 0,-2 0 1,1 0-1,0-4 0,-1 7-30,0 1-329,1 0 0,-1 0 0,0 0 0,0 0 0,0 0 0,1 0 0,-1 0 0,0 0 0,0 0 0,1 0 0,-1 0 0,0 0 0,0 0 0,0 0 0,1 0 1,-1 0-1,0 0 0,0 0 0,1 0 0,-1 0 0,0 0 0,0 0 0,0 0 0,1 0 0,-1 1 0,0-1 0,0 0 0,0 0 0,1 0 0,-1 0 0,0 0 0,0 1 0,0-1 0,0 0 0,0 0 0,1 0 0,-1 1 0,0-1 0,0 0 0,0 1 0,5 14 67,0 0-1,-1 1 0,-1-1 0,0 1 1,-1 0-1,0 28 0,0-3-52,2-4-211,-4-37 78,0 0 30,1-2-20,59-162 206,-53 147-71,18-30 655,-24 46-691,-1 1 0,0-1 1,1 1-1,-1 0 0,1-1 1,-1 1-1,1 0 0,-1-1 1,1 1-1,-1 0 0,1 0 1,0-1-1,-1 1 0,1 0 1,-1 0-1,1 0 0,0 0 1,-1 0-1,1 0 0,-1 0 1,1 0-1,0 0 0,-1 0 1,1 0-1,-1 0 0,1 0 0,0 1 1,-1-1-1,1 0 0,-1 0 1,1 1-1,-1-1 0,1 0 1,-1 1-1,1-1 0,-1 0 1,1 1-1,-1-1 0,1 1 1,15 18-22,6 23 155,-16-31-293,-1 1-1,1-1 1,1 0 0,0 0-1,1-1 1,11 12-1,-18-21 118,0 0 0,1 0 0,-1 0 0,0-1-1,1 1 1,-1-1 0,0 1 0,1-1-1,-1 1 1,1-1 0,-1 0 0,1 0-1,-1 0 1,1 0 0,-1 0 0,1 0 0,-1 0-1,1 0 1,-1 0 0,1-1 0,-1 1-1,1-1 1,-1 1 0,0-1 0,1 1-1,-1-1 1,0 0 0,1 0 0,-1 0 0,0 0-1,0 0 1,2-1 0,-1 0 29,0 1 0,0 0-1,0-1 1,1 1 0,-1 0 0,0 0 0,1 0 0,-1 1 0,1-1 0,3 0-1,-4 3-17,0-1 0,0 1-1,0 0 1,0 1 0,0-1-1,-1 0 1,1 0 0,-1 1-1,0-1 1,1 1-1,-1-1 1,0 1 0,-1 0-1,2 3 1,4 8-552,-6-13 288,1 1 0,-1-1 0,1 1 0,0-1 0,0 1 0,0-1 0,0 1 0,0-1 0,0 0 0,0 1 0,1-1 0,-1 0 0,0 0 0,1 0 0,-1 0 0,1 0 0,-1 0 0,1-1 0,-1 1 0,1 0 0,-1-1 0,1 1 0,0-1 0,-1 0 0,1 1 0,0-1 0,0 0 0,-1 0 0,1 0 1,0 0-1,-1 0 0,1-1 0,0 1 0,-1 0 0,1-1 0,0 1 0,-1-1 0,1 0 0,2-1 0,23-20-3727,-7-6 6501,-12 13-45,-7 12-1565,0 0 0,0 1 0,0-1 0,1 1 0,-1 0 0,1-1 0,0 1 0,0 0 0,0 0 0,4-3 0,-4 4-773,0 0 1,0 0-1,0 0 0,0 0 0,0 1 0,0-1 1,0 1-1,0 0 0,0-1 0,5 1 0,-5 1-91,0 0-1,0-1 0,0 1 0,0 0 1,-1 0-1,1 0 0,0 0 0,0 0 0,-1 1 1,1-1-1,-1 0 0,1 1 0,-1 0 1,0-1-1,1 1 0,-1-1 0,0 1 1,0 0-1,0 0 0,0 0 0,0 0 0,-1 0 1,1 0-1,0 2 0,15 59 233,-15-57-218,9 60-189,-3 0 0,-4 115-1,-3-127-816,-1-62 751,0 0 0,0 0 0,0 0 1,-1 0-1,-3-9 0,-4-11-111,-4-33 346,3-1-1,2 1 0,0-116 1,9 172 3,-1 0 0,0 0 0,1 0 0,0 0 0,0 1 0,0-1 0,1 0 0,-1 0 0,1 1 0,0-1 0,1 1 0,-1-1 0,1 1-1,0 0 1,0 0 0,0 0 0,1 1 0,-1-1 0,1 1 0,0-1 0,0 1 0,0 1 0,5-4 0,1 1-13,0 1 0,1 0 0,0 1 0,0 0 0,0 1 0,0 0 0,0 1 0,0 0 0,14 1 0,-24 0 5,9-1 49,1 1 0,-1 1 0,0 0 0,1 0 0,17 5 0,-25-5-2,-1 0 1,0 0-1,1 1 0,-1-1 1,0 0-1,0 1 0,0-1 1,0 1-1,0 0 0,0-1 0,-1 1 1,1 0-1,0 0 0,-1 0 1,0 1-1,1-1 0,-1 0 0,0 0 1,0 1-1,0-1 0,0 1 1,-1-1-1,1 1 0,-1-1 0,1 1 1,-1-1-1,0 1 0,0 4 1,-1-3 23,0-1 1,0 1-1,0-1 1,-1 1-1,1-1 1,-1 1-1,0-1 1,0 0 0,0 0-1,0 0 1,0 0-1,-1 0 1,1 0-1,-1-1 1,0 1-1,0-1 1,0 0-1,0 0 1,0 0 0,-1 0-1,-5 3 1,-9 3 311,0 0 1,-34 10 0,45-16-428,0-1 1,0 1-1,-1-1 1,1 0-1,-9-1 1,15-1-3795,1-6-6153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0:54:09.8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11365,'0'0'0,"0"0"-1697,0 0 1153,0 0-2561,0 0-1986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0:54:55.4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322 21 8020,'0'0'843,"0"0"-16,0 0 232,0 0-56,0 0-171,-7 3 3209,-5 4-3463,12-7-737,-1 6-1969,6-5-2655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0:55:01.1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43 1 12822,'0'0'1825,"0"0"-977,0 0 0,0 0-447,0 0-385,0 0-16,-42 17-481,51-17-5777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0:55:00.8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9108,'0'0'737,"0"0"-369,0 0-16,0 0-352,0 0-1681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0:52:45.3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1195 329 12806,'0'0'0,"0"0"-6211,0 0-384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0:52:47.6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6 390 11813,'0'0'2818,"0"0"-1906,-6-113-400,43 60 33,14-8-337,11-6-96,7 0-112,-43 49-64,-10 7-8100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0:56:03.4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10293,'0'0'2449,"0"0"-1201,0 0-1023,0 0-225,0 0-2962,0 0-47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0:56:12.6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9796,'0'0'1825,"0"0"-1441,0 0-384,0 0-1040,0 0-3970,0 0-417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19:54.6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12438,'0'0'-643,"4"20"493,53 277 174,41 272 163,-58 75 879,-35 6 183,-6-457-987,-54 1092 1630,0-6-724,68-559-1005,-1-408-1470,-11-305 410,0-10-546,-1-17-3010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19:55.2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0 470 9188,'0'0'4002,"17"0"-4194,1130-3 435,-158-54 330,-847 39-490,1364-138 437,904 32 98,-1591 89-222,495-18 194,1 30-230,-1204 23-345,1015 16 317,-233 35-92,144 7 93,-457-54-447,-434-16-754,-128 9-301,1 0 1,23-9 0,-41 12 945,-1 0 0,1 0 0,0 0 0,-1 0 0,1 0 1,0 0-1,-1-1 0,1 1 0,0 0 0,-1 0 0,1-1 0,-1 1 0,1 0 0,0-1 1,-1 1-1,1-1 0,-1 1 0,1 0 0,-1-1 0,1 1 0,-1-1 0,1 1 0,-1-1 1,0 0-1,1 1 0,-1-1 0,0 1 0,0-1 0,1 0 0,-1 1 0,0-1 0,0-1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0:21:27.0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0 144,'0'0'9428,"0"0"-9428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19:55.6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37 11493,'0'0'150,"28"-7"-278,0 0 93,-9 1 32,1 1 0,-1 1 0,1 1 0,-1 0 0,1 2 0,0 0 0,37 4 0,-43 0 109,-1 1 0,1 0 1,-1 1-1,1 1 0,-1 0 0,-1 0 0,1 2 1,-1-1-1,-1 2 0,1-1 0,-1 1 0,-1 1 1,0 0-1,0 1 0,15 21 0,-8-7 140,0 1 0,-2 1 0,-1 0 0,-1 1-1,-2 0 1,12 43 0,-17-49-165,-1 0 0,-2 1 0,0 0 0,-1 0 0,-1 0 0,-3 28 0,1-36-43,-1 0-1,-1 0 1,-1 0 0,0-1 0,-1 1-1,0-1 1,-1 0 0,-1-1-1,0 1 1,-12 15 0,-5 2 49,-1 0 0,-42 39 0,49-55-616,-34 25 0,41-33-412,0-1 0,-1 0 1,0 0-1,-15 4 0,15-8-4464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19:58.2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0 574 0,'0'0'14601,"4"3"-13416,0-2-1151,0 1 0,1 0 0,-1-1-1,1 0 1,0 0 0,-1 0 0,1 0 0,0-1 0,0 0 0,-1 0 0,1 0 0,0-1 0,0 1-1,-1-1 1,1 0 0,5-2 0,34-9 2,-1-1 0,0-3 0,-1-1 0,-1-2 0,-1-1 0,-1-3-1,0-1 1,-2-1 0,-1-3 0,44-42 0,-62 52-118,-1-1 0,-1-1 0,-1 0 0,13-23-1,-21 32-97,-1 0 0,-1-1-1,0 0 1,0 0 0,-1 0-1,-1-1 1,0 1-1,0-1 1,0-19 0,-3 30 176,0 0 1,0 0 0,1 0 0,-2 0 0,1 0-1,0-1 1,0 1 0,-1 0 0,1 0 0,-1 0-1,0 0 1,1 0 0,-1 0 0,0 0 0,0 0-1,0 0 1,-1 1 0,1-1 0,-2-2 0,0 3 43,1-1 1,-1 1-1,0 0 1,0 0 0,0 0-1,0 0 1,0 0 0,0 1-1,0-1 1,0 1 0,0 0-1,-5 0 1,3 0 68,-1-1 0,0 1 1,1 0-1,-1 0 0,0 1 0,0 0 1,1 0-1,-1 0 0,1 1 1,-1 0-1,1 0 0,0 0 0,0 1 1,0-1-1,0 1 0,0 0 0,0 1 1,1-1-1,-1 1 0,1 0 0,0 0 1,-6 8-1,-4 9-25,0 1 1,2 0-1,0 1 0,2 0 1,0 1-1,1 0 0,-5 27 1,-28 182-101,37-200 40,-41 377 8,45-399-50,-5 21-50,5-31 62,1 0 0,-1-1 0,1 1 0,-1 0 0,1 0 0,-1 0 0,1 0 0,-1 0 0,0-1 0,1 1 0,-1 0 0,0-1 0,0 1 0,0 0 0,0-1 0,1 1 0,-1-1 0,0 1 0,0-1 0,0 0 0,0 1 0,0-1 0,0 0 0,0 0 1,0 1-1,0-1 0,-2 0 0,3-1 4,-1 1 1,0 0-1,0-1 1,0 1-1,0 0 1,0-1-1,0 1 1,0-1-1,0 0 1,1 1-1,-1-1 1,0 0 0,1 1-1,-1-1 1,0 0-1,1 0 1,-1 0-1,1 1 1,-1-1-1,1 0 1,-1 0-1,1 0 1,0 0 0,-1 0-1,1 0 1,0 0-1,0 0 1,0-1-1,-5-33-33,5 33 30,0-5-7,0 0 0,0 0 1,0 0-1,1 0 0,0 0 0,0 0 1,0 0-1,1 0 0,1 0 0,-1 1 1,6-12-1,-2 10-1,0 0 0,0 0 0,1 1 0,0 0 0,0 0 0,1 0-1,15-10 1,2 1-88,0 1 0,2 1 0,-1 1 0,44-14 0,115-25-796,-81 26 210,-97 25 657,0-1-1,-1-1 0,1 1 0,0-1 0,6-4 0,-12 6 72,0 1-1,-1-1 1,1 1-1,0-1 1,0 0-1,-1 1 1,1-1-1,0 0 1,-1 1 0,1-1-1,-1 0 1,1 0-1,-1 0 1,1 1-1,-1-1 1,1 0-1,-1 0 1,0 0-1,1 0 1,-1 0 0,0 0-1,0 0 1,0 0-1,0 0 1,0 0-1,0 0 1,0 0-1,0 0 1,0 0-1,0 1 1,-1-1 0,1 0-1,0 0 1,-1 0-1,1 0 1,-1 0-1,1 0 1,-1 0-1,1 1 1,-1-1-1,1 0 1,-1 0 0,0 1-1,1-1 1,-1 0-1,0 1 1,-1-2-1,1 2 1,-2-3 202,0-1 1,0 1 0,-1 0-1,0 0 1,0 0-1,0 1 1,0 0 0,-7-4-1,-24-5 1179,28 10-1406,2 0-16,0 1 1,0-1-1,0 1 1,0 0-1,0 1 1,-9 1-1,13-2-1,-1 1-1,1 0 1,0-1-1,-1 1 0,1 0 1,0 0-1,0 0 1,0-1-1,0 1 1,0 0-1,0 1 0,0-1 1,0 0-1,0 0 1,0 0-1,1 0 1,-1 1-1,0-1 0,1 0 1,-1 1-1,1-1 1,0 0-1,-1 1 0,1-1 1,0 1-1,0-1 1,0 1-1,0 2 1,-1 6-7,1 0 1,0 1 0,1-1-1,0 0 1,1 0 0,0 1-1,0-1 1,1-1 0,0 1-1,8 15 1,-7-20-5,-1 1-1,1-1 1,1 1 0,-1-1 0,1-1-1,-1 1 1,2-1 0,-1 1 0,0-2-1,1 1 1,-1 0 0,1-1-1,0 0 1,1-1 0,-1 1 0,0-1-1,13 2 1,11 1-1067,0-2-1,1-1 1,-1-1-1,42-5 1,-59 3-269,-1 0 0,1-1 0,-1 0 0,0-1 0,0-1 0,23-9 0,-31 11 1084,0 0 1,0-1-1,0 0 1,0 1-1,0-1 1,-1-1-1,0 1 0,1 0 1,2-5-1,-4 5 319,0 0-1,0-1 0,0 1 1,-1-1-1,0 1 0,1-1 1,-1 0-1,0 0 0,-1 1 1,1-1-1,-1 0 0,0-5 1,0 8 221,0 1 0,0-1 0,0 0 0,0 1 1,0-1-1,-1 1 0,1-1 0,0 0 0,0 1 0,-1-1 0,1 1 1,-1-1-1,1 1 0,0-1 0,-1 1 0,1-1 0,-1 1 0,1 0 1,-1-1-1,1 1 0,-1 0 0,1-1 0,-1 1 0,0 0 0,-22-7 3044,-22 5-664,45 2-2631,-7-1 94,1 1 0,0 1-1,0-1 1,0 1 0,0 0-1,0 0 1,0 1 0,0 0-1,0 0 1,-7 4 0,10-4-70,-1 1 0,1 0 1,-1 0-1,1 0 0,0 0 1,0 1-1,0-1 0,1 1 0,-1 0 1,1-1-1,0 1 0,0 0 1,0 1-1,1-1 0,-2 5 1,2-8-65,0 1 1,1-1 0,-1 1 0,1-1 0,-1 1-1,1-1 1,0 1 0,-1 0 0,1-1 0,0 1-1,0 0 1,0-1 0,0 1 0,0-1 0,1 1-1,-1 0 1,0-1 0,1 1 0,-1-1 0,1 1-1,0-1 1,-1 1 0,1-1 0,0 1 0,0-1-1,0 0 1,0 1 0,0-1 0,0 0 0,2 1-1,-1-1-15,0 0 0,0-1 0,0 0-1,0 1 1,1-1 0,-1 0 0,0 0-1,0 0 1,1 0 0,-1 0-1,0-1 1,0 1 0,0-1 0,0 1-1,1-1 1,-1 0 0,0 0 0,0 0-1,0 0 1,0 0 0,-1 0-1,4-3 1,10-8-281,-2-1 0,1 0 0,-2-1 0,0 0 0,17-27 1,5-5-98,-32 45 431,-1 0 1,0 0-1,0 1 0,0-1 1,0 0-1,1 1 0,-1-1 1,0 1-1,1-1 0,-1 1 1,0 0-1,1 0 0,-1 0 1,0-1-1,1 1 0,-1 0 1,1 1-1,-1-1 0,0 0 1,1 0-1,-1 1 0,0-1 1,1 0-1,-1 1 0,0 0 1,0-1-1,2 2 0,23 4-78,-20-7 40,0 0 1,0 0 0,0-1-1,0 0 1,0 0 0,-1 0-1,1-1 1,-1 1-1,1-1 1,-1-1 0,0 1-1,0-1 1,0 0 0,-1 0-1,0 0 1,1-1 0,5-8-1,8-10-545,-2-1-1,19-34 1,-22 33 228,-1 0 0,-1-1 0,-2-1 1,0 1-1,-2-2 0,-1 1 0,4-42 0,-4-45 6722,-4 267-5669,-11 234-649,8-371-229,-1 1 0,-1-1 1,0-1-1,-2 1 0,1 0 1,-9 16-1,12-28 147,-1-1 0,0 1 0,-1-1 0,1 1 0,0-1-1,-1 0 1,0 0 0,0 0 0,0 0 0,0 0 0,0-1 0,-1 1 0,1-1-1,-1 0 1,1 0 0,-1 0 0,0-1 0,0 1 0,0-1 0,0 0 0,0 0-1,0 0 1,0-1 0,0 1 0,0-1 0,0 0 0,0 0 0,-6-1 0,7 0 16,1 1 0,0-1 0,0 1 0,-1-1 0,1 0 0,0 0 0,0 0 0,0-1 0,0 1 0,0 0 0,0-1 0,1 1 0,-1-1 0,0 1 0,1-1 0,-1 0 0,1 0 0,0 0 0,-1 0 0,1 0 0,-1-3 1,1 4-13,1 0 0,-1-1 0,1 1 0,-1-1 0,1 1 0,0-1 0,0 1 0,0-1 0,0 1 0,0-1 0,0 1 0,0-1 0,0 1 0,0-1 1,1 1-1,-1-1 0,1 1 0,-1-1 0,1 1 0,-1 0 0,1-1 0,0 1 0,0 0 0,0 0 0,0-1 0,0 1 0,0 0 0,0 0 0,0 0 1,0 0-1,0 0 0,1 0 0,-1 1 0,2-2 0,22-9-24,0 2 0,0 0 0,1 2 0,48-8 0,-19 4 17,-37 7 4,6-2-14,0 2 0,0 0 0,29 0 0,-51 42 639,-2-35-603,0 0 1,1 0-1,-1 0 1,1 1-1,-1-1 0,1 0 1,0 0-1,0 0 0,0 0 1,1 0-1,-1 0 1,1-1-1,-1 1 0,1 0 1,0-1-1,3 4 1,-2-4-36,1 0 1,-1 0 0,0-1 0,1 1 0,-1-1-1,1 0 1,-1 0 0,1 0 0,0 0-1,-1-1 1,1 1 0,0-1 0,7 0 0,-1-1-31,0 1-1,0-1 1,0-1 0,-1 0 0,1 0 0,0-1 0,-1 0 0,0-1-1,0 0 1,13-8 0,-19 11 51,36-15-23,-37 15 23,-1 1 0,1 0-1,-1 0 1,1 0 0,-1-1 0,1 1 0,0 1 0,-1-1 0,1 0 0,-1 0-1,1 0 1,-1 1 0,1-1 0,-1 1 0,1 0 0,-1-1 0,1 1 0,-1 0-1,1 0 1,-1 0 0,0 0 0,0 0 0,0 0 0,2 1 0,3 6 84,1 0 0,0-1 0,1 0 0,0 0 0,13 9-1,-17-14-208,0 0-1,-1-1 0,1 1 0,0-1 0,0 1 1,0-1-1,5 0 0,-5 0-424,0-1 0,0 0-1,0 0 1,0-1 0,0 1 0,-1-1 0,1 1 0,7-4 0,-10 4 250,1-1 1,-1 1 0,1-1 0,-1 1 0,1-1 0,-1 0 0,0 0-1,1 0 1,-1 0 0,0 0 0,0 0 0,0 0 0,0 0 0,0 0-1,0-1 1,0 1 0,0 0 0,0-1 0,-1 1 0,1 0 0,0-1 0,-1 1-1,1-1 1,-1 1 0,1-3 0,-1-9-2731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20:00.8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69 3570,'0'0'9700,"3"19"-9657,-3-13-60,11 143 55,-10-157-68,1 1 0,0 0 0,1 1 0,0-1 1,0 0-1,0 1 0,7-11 0,-1 2 48,0-2 87,1 1 0,1 0 1,0 0-1,1 1 1,16-15-1,-23 25-316,0 0-1,1 0 1,0 0 0,0 1 0,0 0-1,1 0 1,-1 1 0,1 0 0,0 0-1,0 1 1,0-1 0,0 1 0,1 1-1,-1-1 1,12 1 0,-12 1-4629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20:01.1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0 376 9748,'0'0'1318,"20"-5"-824,-5 1-365,-7 2-74,0 1-1,0-1 1,-1-1 0,1 0 0,-1 0 0,1 0-1,-1-1 1,0 0 0,0 0 0,-1-1 0,1 1 0,-1-2-1,0 1 1,0-1 0,5-6 0,2-7 0,0 0 1,-1-1-1,-1 0 1,9-25-1,-15 32-81,-1 0 0,0 0 0,-1-1 0,-1 1 0,0-1 0,-1 0 0,0 0-1,-1-16 1,-1 29 46,1-1-1,0 1 1,0-1-1,0 1 0,-1-1 1,1 1-1,-1-1 1,1 1-1,-1-1 0,1 1 1,-1 0-1,0-1 0,0 1 1,0 0-1,0-1 1,0 1-1,0 0 0,0 0 1,0 0-1,0 0 0,0 0 1,-1 0-1,1 0 1,0 1-1,-3-2 0,-1 1 326,0-1 0,0 1 0,0 0 0,0 1 0,0-1 0,-8 1 0,11 1-309,0-1 1,0 0-1,0 1 0,0 0 0,0-1 1,0 1-1,0 0 0,1 0 0,-1 0 1,0 0-1,0 1 0,1-1 0,-1 0 1,1 1-1,-1-1 0,1 1 0,0-1 1,-1 1-1,1 0 0,0-1 0,0 1 1,0 0-1,0 0 0,1 0 0,-1 0 1,0 0-1,1 0 0,-1 0 0,1 0 1,0 3-1,-3 10 231,1 1 0,1 30-1,1-35-237,-1 4-36,1 0 0,1 0 0,0-1-1,1 1 1,1 0 0,4 15 0,-5-24 3,1-1 1,-1 0-1,1 0 1,0 0-1,0 0 1,0 0-1,1-1 1,-1 1-1,1-1 1,0 0-1,1 0 1,-1 0-1,1-1 1,-1 0-1,1 0 1,0 0-1,0 0 1,1-1-1,5 2 1,0 0-105,0-1 1,0 0-1,0-1 0,0-1 1,0 0-1,1 0 0,-1-1 1,0 0-1,0-1 0,1 0 1,-1-1-1,0-1 0,0 1 1,0-2-1,-1 1 0,16-9 1,-23 10-363,0 0 1,0 0-1,0 0 1,-1 0-1,1-1 0,-1 1 1,0-1-1,0 0 1,1 0-1,-2 0 1,3-4-1,12-33-9089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20:04.5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0 458 12630,'0'0'333,"22"-16"206,-14 10-472,9-6 24,-1-1 0,-1-1 0,0 0 0,-1 0 0,0-2 0,-1 0 0,21-34 0,-19 23-79,65-108 439,-69 119-392,0 1 1,1 1 0,1 0-1,0 1 1,1 0 0,19-14 0,-32 26-13,1-1 0,0 1 0,0 0 1,0 0-1,0 0 0,0 0 0,0 0 1,0 0-1,0 0 0,0 1 0,0-1 0,1 1 1,-1 0-1,0-1 0,0 1 0,1 0 1,-1 0-1,0 1 0,0-1 0,0 0 1,1 1-1,-1-1 0,0 1 0,0 0 1,0 0-1,0 0 0,0 0 0,0 0 0,0 0 1,0 0-1,0 1 0,-1-1 0,1 0 1,1 3-1,5 5 207,-1 1 1,0 0-1,-1 0 0,0 0 1,6 16-1,0-1-144,3 3-506,45 81 1080,-49-93-2688,1 0 1,16 17 0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20:10.5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1549 11381,'0'0'-360,"18"1"448,24 4 45,197 13 2645,-78-19-1536,164-21 0,250-71-627,-132 18-286,689-49-225,644-10 339,-231 20-311,-330 27-3,384 0-42,-1395 78-88,1818-140 121,-1401 95-99,1830-207 254,-1229 121 72,332-33-467,-1299 145-998,-160 15-4162,-52 5-4794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20:37.9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234 1 10597,'0'0'5039,"-2"17"-4873,-10 376 695,13-292-780,8 77-1578,-9-177 1451,0-1 0,1 1 0,-1-1 0,0 1 0,0-1 0,0 1 0,0-1 0,0 1 0,0-1 0,-1 0 0,1 1 0,0-1 0,0 1 0,0-1 0,0 1 0,0-1 0,-1 0 0,1 1 0,0-1 0,0 1 0,-1-1 0,1 0 0,0 1 0,-1-1 0,1 0 0,0 1 0,-1-1 0,1 0 0,-1 0 0,1 1 0,0-1 0,-1 0 0,1 0 0,-1 0 0,1 0 0,-1 1 0,1-1 0,0 0 0,-1 0 0,1 0 0,-1 0 0,0 0 0,-22-10-353,13 2 97,0-1 1,0 0 0,1-1-1,0 0 1,-14-20-1,-37-64 406,46 69-24,4 8 157,5 10 77,0 0-1,0-1 0,1 0 0,0 0 0,0 0 0,1 0 0,0 0 0,1-1 1,0 0-1,-1-10 0,3 19-313,1-1 1,-1 0-1,1 1 1,-1-1 0,1 0-1,-1 1 1,1-1-1,0 1 1,-1-1-1,1 1 1,0 0-1,0-1 1,-1 1-1,1 0 1,0-1 0,0 1-1,0 0 1,-1 0-1,1 0 1,0 0-1,0 0 1,0 0-1,0 0 1,-1 0-1,2 0 1,31 0-74,-26 0 57,114 5-29,0 6-1,154 34 1,-255-42-15,-15-3-10,1 1 1,-1 0-1,0 0 1,0 0-1,0 1 1,0 0-1,0 0 1,5 3-1,-9-4 67,0 0-1,0 1 0,0-1 1,0 1-1,-1 0 0,1-1 0,0 1 1,-1 0-1,0-1 0,1 1 1,-1 0-1,0-1 0,0 1 0,0 0 1,0 0-1,0-1 0,0 1 1,-1 2-1,-6 33 277,-10 7-173,13-35-97,0 0-1,0 0 0,1 0 0,0 1 0,1-1 0,0 1 0,-1 16 1,3-25-7,0 0 1,0 0 0,0 0-1,1-1 1,-1 1 0,0 0-1,0 0 1,0-1 0,1 1 0,-1 0-1,0-1 1,1 1 0,-1 0-1,1-1 1,-1 1 0,1 0-1,-1-1 1,1 1 0,-1-1 0,1 1-1,0-1 1,-1 1 0,1-1-1,0 1 1,1-1 0,24 5-246,-20-5 137,0-1-1,0 1 1,0-1 0,0-1 0,0 1-1,-1-1 1,9-3 0,-10 2 41,0 0 1,1 0-1,-1 0 1,0 0-1,0-1 0,-1 0 1,1 0-1,-1 0 0,0 0 1,0-1-1,0 1 1,0-1-1,-1 1 0,0-1 1,0 0-1,2-6 0,-1-3 48,0 0 1,-1-1-1,0 1 0,0-26 0,-3 35 97,1 1 0,-1 0 0,0 0 0,0 0 0,0 0 0,-1 0 0,0 0 0,1 0 0,-1 0 0,0 0 0,-1 1 0,1-1 0,-1 1 0,0-1 1,1 1-1,-1 0 0,-1 0 0,-3-3 0,1 1 194,1 0 0,0 0 0,1-1 0,-1 1-1,-6-13 1,10 17-251,1 1 0,0-1-1,-1 0 1,1 1-1,0-1 1,0 0-1,-1 1 1,1-1 0,0 0-1,0 0 1,0 1-1,0-1 1,0 0-1,0 0 1,0 1-1,0-1 1,0 0 0,0 0-1,1 1 1,-1-1-1,0 0 1,0 1-1,1-1 1,-1 0-1,1 1 1,-1-1 0,0 1-1,1-1 1,-1 0-1,1 1 1,-1-1-1,1 1 1,0-1 0,-1 1-1,1-1 1,-1 1-1,1 0 1,0-1-1,0 1 1,32-10-138,-28 9 156,50-7-68,0 2 0,93 3 0,-143 3 22,8 0-21,0 2-1,0-1 0,-1 2 1,1-1-1,-1 2 1,1 0-1,-1 0 0,0 1 1,0 1-1,-1 0 0,0 0 1,13 10-1,-23-15 45,0-1-1,-1 1 1,1-1-1,0 1 1,0 0-1,-1-1 1,1 1-1,0 0 1,-1 0 0,1-1-1,-1 1 1,1 0-1,-1 0 1,1 0-1,-1 0 1,0-1-1,1 1 1,-1 0-1,0 0 1,0 0-1,0 0 1,1 0-1,-1 0 1,0 0 0,0 0-1,0 0 1,-1 0-1,1 0 1,0 0-1,0 0 1,0 0-1,-1 0 1,1-1-1,-1 1 1,0 1-1,-2 3 38,0-1-1,0 0 1,-1 0-1,1 0 1,-7 5-1,-3 3-52,8-5 1,0 0 1,1 1 0,-1-1-1,2 1 1,-1 0-1,1 0 1,0 0-1,1 1 1,0-1 0,0 0-1,1 1 1,-1 12-1,1 13-33,5 58-1,-3-87 38,-1-2-10,1 0 1,-1 1-1,1-1 1,0 0 0,0 0-1,1 0 1,-1 0-1,1 0 1,-1 0-1,1 0 1,0 0 0,0-1-1,0 1 1,0-1-1,1 1 1,3 2-1,-4-4 3,0 1 0,-1-1 0,1 0 0,0 0-1,0 0 1,0 0 0,0-1 0,-1 1 0,1 0 0,1-1-1,-1 1 1,0-1 0,0 0 0,0 0 0,0 0-1,0 0 1,0 0 0,0 0 0,0 0 0,0-1-1,0 1 1,0-1 0,0 1 0,0-1 0,0 0 0,0 0-1,0 0 1,1-1 0,1-1 22,-1-1-1,1 1 1,-1-1 0,0 0 0,0 0-1,0 0 1,-1 0 0,1 0-1,-1-1 1,0 1 0,0-1 0,1-5-1,14-61 103,-16 67-125,5-30 196,-1-1 1,-2 0-1,-2 0 0,-3-50 1,1 81-112,1 0 1,-1 0-1,0 0 1,-1 0-1,1 0 1,-1 0 0,1 0-1,-1 1 1,0-1-1,-1 1 1,1-1-1,0 1 1,-1 0-1,0 0 1,0 0-1,0 0 1,0 0-1,0 1 1,-1 0-1,1-1 1,-1 1-1,1 0 1,-1 1-1,0-1 1,0 1-1,0-1 1,0 1 0,0 0-1,-5 0 1,9 1-181,-1 0 0,1 1 1,0-1-1,0 0 1,-1 0-1,1 0 0,0 1 1,0-1-1,0 0 1,-1 0-1,1 1 0,0-1 1,0 0-1,0 0 0,0 1 1,0-1-1,-1 0 1,1 0-1,0 1 0,0-1 1,0 0-1,0 1 1,0-1-1,0 0 0,0 1 1,0-1-1,0 0 1,0 1-1,0-1 0,1 0 1,-1 0-1,0 1 1,0 1-970,0 13-5462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20:38.7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399 2 9572,'0'0'1268,"-23"0"140,-79-2-68,91 2-1171,0 0 1,0 1 0,0 0 0,0 0 0,1 1 0,-1 1 0,0-1 0,1 2 0,0 0 0,0 0 0,0 0 0,-14 10 0,22-13-153,-1 1 0,1-1 0,0 1 1,0 0-1,-1 0 0,1 0 1,0 0-1,1 0 0,-1 1 1,0-1-1,1 0 0,-1 1 1,1-1-1,0 1 0,0 0 0,0-1 1,0 1-1,0 0 0,1 0 1,-1-1-1,1 1 0,-1 0 1,1 0-1,0 0 0,0 0 1,1 0-1,-1-1 0,1 1 0,-1 0 1,1 0-1,1 3 0,3 8-35,1-1-1,1 1 1,0-1-1,15 21 0,-9-14 57,-3-3-51,0 1-1,-1 0 1,-1 1-1,-1 0 1,-1 0-1,0 0 1,-1 1-1,-2 0 0,0 0 1,-1 0-1,0 31 1,-2-48-13,-1 0 0,1 0 0,0 0-1,-1-1 1,0 1 0,1 0 0,-1 0 0,0 0 0,-1-1 0,1 1 0,0-1 0,-1 1 0,1-1 0,-1 1 0,0-1 0,0 0 0,0 0 0,0 0 0,0 0-1,-1 0 1,1 0 0,0-1 0,-1 1 0,1-1 0,-1 0 0,0 1 0,1-1 0,-1 0 0,0-1 0,0 1 0,-3 0 0,-11 2-170,-1 0 0,1-2 0,-1 0 1,-18-2-1,14 1-171,21 0 326,-1 0-1,1 0 1,-1 0 0,1 0-1,-1-1 1,1 1 0,0 0-1,-1-1 1,1 1 0,-1-1-1,1 1 1,0-1-1,0 0 1,-1 1 0,1-1-1,0 0 1,0 0 0,0 0-1,0 0 1,0 0 0,0 0-1,-1-2 1,1 1-117,-1 0-1,1-1 1,1 1 0,-1-1 0,0 1-1,1-1 1,-1 1 0,1-1 0,0 0-1,-1 1 1,2-5 0,0-2-235,0 1-1,0-1 1,1 1 0,1-1 0,0 1 0,6-15-1,11-10 89,1 1-1,2 1 0,1 2 1,1 0-1,2 1 1,44-36-1,-56 52 518,0 1 1,28-16 0,-36 23 129,1 0 0,-1 1 0,0 0 0,1 1 0,0 0 0,-1 0 0,1 1 0,0 0 0,8-1 0,-14 3-208,0-1 1,-1 1-1,1-1 1,-1 1 0,1 0-1,-1-1 1,1 1-1,-1 0 1,0 0-1,1 0 1,-1 0 0,0 0-1,0 1 1,0-1-1,0 0 1,0 1-1,0-1 1,0 0 0,0 1-1,0-1 1,-1 1-1,1-1 1,-1 1-1,1-1 1,-1 1 0,1 2-1,10 51 703,-10-46-681,3 71 198,-1-5-1047,3-63-1449,0-13-2231,-2-7-1731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20:39.1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0 157 7668,'0'-99'3521,"0"67"-1296,0 13-1216,0 12-881,8 7-128,1 0-433,5 29-3200,-11-5-337,1 5-1713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20:39.7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0 7892,'0'0'5816,"3"13"-5667,-2-12-144,5 19 103,-1 0 1,-1 0 0,3 31 0,-6-28-81,0-9-12,0-1 0,-1 1 0,0 0 1,-1-1-1,-1 1 0,-5 22 1,0-27 228,2-17 300,0-16 305,3 10-822,1-4 44,0-1 0,0 1 0,5-31-1,-4 44-33,1 0 0,0 0 0,1 1 0,-1-1 0,1 1 0,0-1 0,0 1 0,0 0 0,0-1 0,1 1 0,0 0 0,0 1 0,0-1 0,0 0 0,1 1 0,-1 0 0,1 0 0,0 0 0,4-3 1,-6 5-47,-1 0 1,0 1 0,1-1 0,-1 0 0,1 1 0,-1-1 0,1 1 0,0 0-1,-1-1 1,1 1 0,-1 0 0,1 0 0,-1 0 0,1 0 0,0 0 0,-1 0-1,1 0 1,-1 1 0,1-1 0,0 0 0,1 2 0,-1-1 19,1 1 0,-1-1 0,0 1 0,0 0 0,0 0 0,0 0 0,0 0 0,0 0 0,-1 0 0,1 0 0,1 4 0,3 7 25,-1-1-1,0 1 1,6 26 0,-9-32-102,1 13 134,-2-16-254,-1 0-1,1-1 1,0 1-1,-1 0 1,2-1-1,-1 1 1,0-1-1,3 5 1,-3-7 140,0 0-1,0-1 1,0 1 0,0 0-1,0 0 1,0 0 0,0-1 0,0 1-1,0-1 1,1 1 0,-1-1-1,0 1 1,0-1 0,1 0 0,-1 1-1,0-1 1,1 0 0,-1 0-1,0 0 1,0 0 0,1 0 0,-1 0-1,0-1 1,1 1 0,-1 0-1,0-1 1,0 1 0,3-2 0,14 22-180,-13-14 292,-1-2-63,0-1-1,1 0 1,-1 0-1,1-1 1,-1 1 0,1-1-1,0 0 1,0 0-1,0 0 1,0-1-1,0 1 1,0-1 0,1-1-1,7 1 1,8 0-15,-1-1 0,30-5 0,-18-1 48,-24 4-38,-1 1 1,0-1-1,1 1 1,-1 1-1,1-1 1,-1 1-1,1 1 1,9 1 0,-15-2-2,0 1 1,0 0 0,-1 1-1,1-1 1,0 0 0,-1 0-1,1 1 1,0-1 0,-1 1-1,0-1 1,1 1 0,-1 0-1,0-1 1,0 1 0,0 0-1,0 0 1,0 0 0,0 0-1,0 2 1,11 45 277,-9-38-179,33 226 811,-35-230-906,-20-106-1061,8 47 238,1-1-1,-3-78 0,14 125 883,-1-1 0,1 0 0,0 1 0,0-1 0,1 1 0,0-1 0,0 1 0,0 0 0,1 0 0,0 0 0,0 0 0,0 0 0,1 0 0,0 1 0,0 0 1,1 0-1,-1 0 0,1 0 0,0 1 0,0 0 0,1 0 0,-1 0 0,1 1 0,0-1 0,0 2 0,12-6 0,0 2 45,-1 1 0,1 1 0,0 0 0,0 1-1,0 1 1,1 1 0,-1 0 0,32 4 0,-48-3-94,1 0 0,-1 0-1,1 1 1,-1-1 0,1 1 0,-1 0 0,0 0-1,0-1 1,1 1 0,-1 1 0,0-1 0,0 0-1,0 1 1,0-1 0,0 1 0,0-1 0,-1 1 0,1 0-1,0 0 1,-1 0 0,1 0 0,-1 0 0,0 0-1,0 0 1,0 0 0,0 0 0,0 1 0,0-1-1,0 0 1,-1 1 0,1-1 0,-1 1 0,0-1-1,0 0 1,0 1 0,0-1 0,0 1 0,-1 4-1,0 0 4,0 0-1,-1 0 0,0 0 0,0 0 1,-1 0-1,0-1 0,0 1 0,0-1 1,-1 0-1,0 0 0,0 0 0,-6 6 1,3-4-192,5-6 63,1 0-1,-1 0 1,0 0 0,0-1 0,0 1 0,0 0 0,0-1 0,0 1 0,0-1-1,0 0 1,-1 0 0,1 0 0,0 0 0,-5 1 0,-2-1-3547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0:21:27.4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1 415 15351,'0'0'648,"0"0"-541,0 0-120,22-9 39,0 2-3,-12 4-7,0 0-1,1-1 1,-1 0-1,-1 0 1,1-1-1,-1-1 1,0 0-1,0 0 1,0 0-1,-1-1 1,0-1-1,11-12 0,-12 10 7,0 0-1,0-1 0,-1 0 1,0-1-1,-1 1 1,0-1-1,-1 0 0,4-19 1,-4 8 42,-1-1 1,-2 1 0,0-39-1,-2 59-48,1 1 0,0-1 0,0 1 0,-1-1 0,0 1 0,1 0 0,-1-1-1,0 1 1,0-1 0,0 1 0,0 0 0,-1 0 0,1 0 0,-1 0 0,1 0-1,-1 0 1,0 0 0,1 0 0,-1 1 0,0-1 0,0 1 0,-4-3 0,1 2 154,0 0 0,0 0-1,0 0 1,0 0 0,0 1 0,0 0 0,-1 0 0,1 1 0,-9-1 0,13 1-162,1 1 0,-1-1-1,0 0 1,1 0-1,-1 0 1,1 1 0,-1-1-1,0 0 1,1 1 0,-1-1-1,1 0 1,-1 1-1,1-1 1,-1 1 0,1-1-1,-1 1 1,1-1 0,0 1-1,-1-1 1,1 1-1,0 0 1,-1-1 0,1 1-1,0-1 1,0 1 0,0 0-1,-1-1 1,1 2 0,-4 23 35,3-18-36,-4 56 28,3 88-1,2-88-15,0-47-19,1-1-1,0 1 0,1-1 1,1 1-1,0-1 0,1 0 1,1 0-1,9 22 0,-11-31-7,0 0 0,1-1 0,-1 1 0,1-1-1,0 0 1,0 0 0,1-1 0,-1 1 0,1-1-1,0 0 1,0 0 0,1 0 0,-1-1 0,1 0-1,-1 0 1,1 0 0,0-1 0,0 0 0,1 0-1,-1-1 1,0 1 0,1-1 0,8 0 0,-11-1-3,0 0 1,0 0 0,0 0-1,1-1 1,-1 1-1,0-1 1,0 0 0,0 0-1,0-1 1,0 1-1,0-1 1,-1 0 0,7-3-1,-2-2-252,0 0 0,0 0-1,-1-1 1,9-11 0,-7 8-794,0-1 0,10-19 1,-14 21-496,0 0 1,-1 1-1,0-1 1,2-13-1,-1-5-4483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20:40.1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1 483 13734,'93'-12'120,"-86"10"-106,-1 1 0,1-1 0,-1-1 0,0 1 1,1-1-1,-1 0 0,-1-1 0,1 1 0,0-1 0,-1 0 0,0 0 0,0-1 0,0 0 0,0 0 0,-1 0 0,7-11 0,-3 3-2,-1-1 0,-1 1 1,0-2-1,-1 1 0,6-23 0,-4 0-229,-1 0 0,-2 0 0,-1 0 0,-4-56 0,1 90 239,0 1 1,0 0 0,-1 0 0,1 0 0,-1-1-1,1 1 1,-1 0 0,0 0 0,0 0 0,1 0-1,-2 0 1,1 0 0,0 0 0,0 0 0,-1 1-1,1-1 1,-1 0 0,1 1 0,-1-1 0,0 1-1,1 0 1,-1-1 0,0 1 0,0 0 0,0 0 0,0 0-1,0 0 1,-3 0 0,2 0 74,-1 1-1,1-1 1,0 1 0,0 0-1,0 0 1,0 0 0,0 0-1,-1 1 1,1-1 0,0 1 0,0 0-1,0 0 1,0 0 0,0 0-1,0 1 1,1-1 0,-1 1-1,0 0 1,1-1 0,-4 4 0,-4 6 49,1-1-1,0 1 1,1 1 0,0 0 0,1 0 0,0 0 0,1 1 0,1 0 0,-5 14 0,-3 14-6,-12 73 0,19-78-52,2 0 0,1 1 0,2-1-1,4 42 1,0-55-270,0 0-1,1 0 1,2 0 0,0 0-1,2-1 1,19 43-1,-10-42-2807,-6-14-3587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20:40.4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0 262 11957,'0'0'790,"17"-5"-360,52-19-137,-63 22-265,-1-1 0,0 1 0,0-1 0,0 0 1,0-1-1,0 1 0,-1-1 0,1 0 0,-1 0 0,0 0 0,0 0 0,0-1 0,-1 0 0,0 0 0,0 0 0,0 0 0,0 0 0,-1 0 0,2-7 1,-1 1-3,-1-1 1,0 0-1,0 0 1,-1 0-1,-1-1 1,0 1-1,-2-12 1,2 22-21,0 1-1,0-1 1,-1 1 0,1-1 0,-1 0-1,1 1 1,-1-1 0,0 1 0,1 0-1,-1-1 1,0 1 0,0-1 0,0 1-1,0 0 1,0 0 0,0 0 0,-1 0-1,1-1 1,0 2 0,-1-1 0,1 0-1,0 0 1,-1 0 0,1 1 0,-1-1-1,-2 0 1,-1-1 160,0 1-1,0 0 1,-1 1 0,1-1-1,0 1 1,0 0 0,-8 2 0,12-2-122,0 0 1,0 1 0,0-1 0,-1 1 0,1-1 0,0 1 0,0 0 0,0 0 0,0-1 0,0 1 0,0 0 0,0 0 0,0 0 0,1 0 0,-1 0 0,0 0 0,0 0 0,1 1-1,-1-1 1,1 0 0,-1 0 0,1 0 0,-1 1 0,1-1 0,0 2 0,-6 38 148,5-35-103,-1 20 72,0 0 0,2 0 0,1 0 0,6 40 0,-6-59-224,1-1 1,0 0 0,0 0 0,0 0-1,1 0 1,0 0 0,0 0-1,0-1 1,1 1 0,6 6-1,-7-9-168,0 0-1,1 0 1,0 0-1,-1-1 0,1 1 1,0-1-1,0 0 1,0-1-1,0 1 0,0-1 1,1 1-1,-1-1 1,0 0-1,1-1 0,-1 1 1,1-1-1,4 0 1,15 0-9377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20:41.8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 0 6659,'0'0'9266,"0"22"-9221,11 279 64,-9-189-77,-19-113 1236,14-4-1195,0 0 0,0 0 0,1-1 0,-1 1 1,1 0-1,1-1 0,-1 0 0,1 1 0,0-1 0,0 0 1,0 1-1,1-1 0,0 0 0,0 0 0,1 0 0,2-9 1,0-2-6,0 0 1,2 0 0,0 1-1,11-23 1,-8 21 30,1 0 0,1 1 0,1-1 0,17-21 0,-24 34-78,1 1 0,-1-1 1,1 1-1,0 0 1,0 0-1,0 0 1,0 0-1,1 1 0,0 0 1,-1 0-1,1 1 1,0 0-1,0 0 1,0 0-1,1 0 0,-1 1 1,0 0-1,8 0 1,-10 1-26,1 0 1,-1 0 0,1 0 0,0 0-1,-1 1 1,1-1 0,-1 1 0,1 0-1,-1 1 1,0-1 0,1 1-1,-1 0 1,0 0 0,0 0 0,0 0-1,0 1 1,-1 0 0,1 0 0,-1 0-1,0 0 1,6 7 0,0 4-100,0 0 0,-1 0 0,10 27 0,-14-30-244,1 0 0,0 0-1,0-1 1,1 1 0,0-1-1,1 0 1,0-1-1,13 14 1,-17-22 139,-1 1 0,1 0-1,-1-1 1,1 1 0,0-1 0,0 0-1,-1 0 1,1 0 0,0 0 0,0-1-1,0 1 1,0-1 0,0 0 0,0 0-1,0 0 1,0 0 0,0 0 0,0 0-1,0-1 1,0 0 0,0 1 0,0-1-1,3-2 1,-4 2 228,0 0 1,1-1-1,-1 1 1,0 0-1,-1-1 0,1 0 1,0 1-1,0-1 1,-1 0-1,1 0 0,-1 0 1,2-2-1,-3 3 314,35 1-420,181 0 262,-212 1-177,0-1 0,0 1 0,-1-1-1,1 1 1,-1 1 0,1-1 0,-1 0-1,1 1 1,-1-1 0,0 1-1,1 0 1,-1 0 0,0 1 0,3 3-1,4 4 24,0 1-1,13 18 1,-18-21-20,2 1 1,-1-2 0,1 1-1,0-1 1,0 0 0,10 7-1,-16-13 19,1 0 0,-1 0-1,1 0 1,0 0 0,-1 0-1,1-1 1,0 1 0,0 0-1,0-1 1,-1 1-1,1-1 1,0 0 0,0 0-1,0 0 1,0 0 0,0 0-1,0 0 1,-1 0-1,1-1 1,3 0 0,-3 0 51,-1 0 0,0 0 1,0 0-1,1 0 0,-1 0 1,0 0-1,0 0 0,0 0 1,0 0-1,0-1 0,-1 1 1,1 0-1,0-1 0,0 1 1,-1-1-1,1 1 0,-1-1 1,0 1-1,1-1 0,-1 1 1,0-1-1,0 1 0,0-4 0,1-1 91,-1 0-1,0 0 0,0-1 0,0 1 0,-1 0 0,0 0 0,0 0 0,-1 0 0,1 0 0,-1 0 0,-1 0 0,1 1 0,-1-1 1,0 1-1,0-1 0,0 1 0,-1 0 0,0 0 0,0 1 0,0-1 0,-1 1 0,0 0 0,1 0 0,-1 0 0,-1 1 0,1 0 1,-9-4-1,14 6-188,-1 1 1,0-1-1,1 1 1,-1-1-1,0 1 1,1-1-1,-1 1 1,0 0-1,1 0 1,-1-1-1,0 1 1,0 0-1,1 0 1,-1 0-1,0 0 1,0 0-1,0 0 1,1 0-1,-1 0 1,0 0-1,0 0 1,1 0-1,-1 0 0,-1 1 1,-1 18-5306,3-14 3773,0 12-5650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20:42.2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222 738 10165,'0'0'6101,"-13"-15"-5015,-47-44-160,58 57-898,0 1 1,0-1-1,0 1 1,-1-1-1,1 1 0,0 0 1,-1 0-1,1 0 1,-1 0-1,1 0 1,-1 1-1,1-1 1,-1 1-1,1-1 1,-1 1-1,1 0 0,-1 0 1,0 0-1,1 1 1,-1-1-1,1 1 1,-1-1-1,0 1 1,-2 1-1,0 0-10,1 1 1,0-1-1,0 1 0,1 0 0,-1 0 0,0 0 1,1 1-1,0-1 0,-5 7 0,2 1-13,0-1-1,1 2 0,0-1 0,0 0 0,1 1 0,1 0 0,0 0 0,1 0 0,0 1 0,1-1 0,0 0 1,1 1-1,0-1 0,3 16 0,-2-24-52,-1-1 0,1 1 1,-1-1-1,1 0 0,0 1 1,0-1-1,0 0 0,1 1 1,-1-1-1,1 0 0,0 0 1,0 0-1,0-1 0,0 1 0,0 0 1,1-1-1,-1 1 0,1-1 1,0 0-1,0 0 0,0 0 1,0 0-1,0 0 0,0-1 1,0 0-1,0 1 0,0-1 1,1 0-1,-1 0 0,1-1 0,-1 1 1,1-1-1,-1 0 0,1 0 1,-1 0-1,1 0 0,-1 0 1,0-1-1,1 0 0,-1 1 1,1-1-1,-1 0 0,0-1 1,0 1-1,0-1 0,1 1 0,-2-1 1,1 0-1,0 0 0,0 0 1,0-1-1,-1 1 0,0-1 1,1 1-1,2-5 0,4-7-98,1 0 0,-1-1 0,-1 0 0,-1-1 0,11-32 0,17-91-157,-11 7 1087,-6-1 1,2-262-1,-20 393-202,-1 7-209,-23 120-11,7 0 0,-4 180 0,21-277-343,2 0-1,0 0 1,2-1 0,8 35-1,-8-48-221,0 0-1,1-1 1,1 0-1,0 0 0,0-1 1,1 1-1,1-1 1,0-1-1,15 16 1,-23-25-40,1-1 0,0 0 0,0 0-1,0 0 1,1-1 0,-1 1 0,0 0 0,0 0 0,0-1 0,1 1 0,-1 0 0,0-1 0,1 1 0,-1-1-1,0 0 1,2 1 0,10-1-6816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20:42.5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1 187 11285,'0'0'280,"21"9"-53,69 30 219,-82-36-365,0 0 0,0 0 0,1-1 0,-1 0 0,1 0 0,-1-1 0,1 0 0,0-1 0,-1 0 0,1 0-1,0-1 1,-1 0 0,17-4 0,-19 2-34,0 0-1,-1 0 0,1 0 0,-1-1 0,1 1 1,-1-1-1,0-1 0,0 1 0,-1-1 0,0 0 0,0 0 1,0 0-1,0 0 0,-1-1 0,4-6 0,-1 0 8,0 0 1,0-1-1,-2 0 0,1 0 0,-2 0 0,3-15 0,-5 23-14,0 0 0,-1 0 0,1 1 0,-1-1 0,0 0 0,0 0-1,-2-9 1,1 13 34,0 0 0,1 0 0,-1-1 0,0 1-1,0 0 1,0 0 0,0 0 0,0 0 0,0 0-1,0 1 1,0-1 0,0 0 0,0 0 0,-1 1 0,1-1-1,0 0 1,0 1 0,-1-1 0,1 1 0,0 0 0,-1 0-1,1-1 1,-1 1 0,1 0 0,0 0 0,-1 0-1,1 0 1,-3 1 0,2-1-10,-1 0 0,1 0 0,-1 1-1,1-1 1,0 1 0,-1-1 0,1 1 0,0 0-1,0 0 1,-1 0 0,1 0 0,0 0 0,0 1-1,0-1 1,0 0 0,0 1 0,1 0 0,-4 2-1,2 1-23,0-1-1,0 1 1,0 0 0,1 0-1,-1 0 1,1 0-1,-2 10 1,0 3-51,0 1 0,2-1 1,0 35-1,2-35-99,1-1 0,0 0 0,2 0 0,0 0 0,0 0 0,10 24 0,-11-35-268,1 0 1,0 0-1,0-1 0,1 1 0,-1-1 0,1 0 1,0 0-1,10 9 0,-11-11-140,1 0 1,0-1-1,0 0 0,-1 1 0,1-1 1,0-1-1,1 1 0,-1-1 0,0 1 1,0-1-1,1-1 0,-1 1 0,0 0 1,7-1-1,15 0-410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20:42.9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1 631 10453,'19'-2'1974,"65"-9"-1518,-80 11-439,0-2-1,0 1 0,1 0 1,-1-1-1,-1 0 1,1 0-1,0 0 0,0 0 1,-1-1-1,1 1 1,-1-1-1,0 0 0,0 0 1,0 0-1,0-1 1,0 1-1,-1-1 0,4-5 1,0-1 53,8-11-1,-2 0 0,0-1 1,-2-1-1,0 0 0,-2-1 0,0 1 1,-2-1-1,5-34 0,-2-11 30,-2-118 0,-7 183-71,0 0 0,0 0 0,0 0-1,-1 0 1,0 0 0,1 0 0,-1 0-1,0 0 1,-2-4 0,2 7 22,0-1-1,-1 1 1,1 0 0,0-1 0,0 1 0,-1 0 0,1 0 0,0 0 0,-1 0 0,1 0-1,-1 1 1,1-1 0,-1 0 0,0 1 0,1-1 0,-1 1 0,0-1 0,1 1 0,-1 0-1,0 0 1,0 0 0,-2 0 0,2 0 0,0 0-1,0 0 1,0 0 0,0 0-1,0 0 1,0 1-1,0-1 1,0 1 0,0 0-1,1-1 1,-1 1-1,0 0 1,0 0 0,1 0-1,-3 2 1,-20 27 357,0 14-352,3 0 0,2 2 0,1 0 0,-17 74 0,34-116-53,-17 64-36,3 1 0,3 1-1,3 0 1,3 0 0,5 116 0,2-171 39,0-1 1,1 0-1,1 0 1,0 0-1,1 0 1,1 0-1,0 0 1,1-1-1,8 14 1,-10-20-78,0-1 1,1 1-1,0-1 1,0 0-1,1-1 1,-1 1-1,1-1 1,1 0-1,-1-1 1,1 1-1,-1-1 1,1 0-1,0-1 1,1 0-1,-1 0 1,14 3-1,-19-5-253,0-1 0,0 1 0,0-1 0,0 0 0,0 1 0,0-1 1,-1 0-1,1 0 0,0 0 0,0-1 0,0 1 0,0 0 0,0-1 0,3-1 0,19-19-10328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20:49.9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327 9 384,'0'0'9951,"-20"-2"-8835,-63-3-353,80 4-722,1 1 0,-1-1 0,1 1 0,-1 0 0,0 0 0,1 0 0,-1 1 0,1-1 0,-1 1 0,1-1 0,-1 1 0,1 0 0,-1 0 1,1 0-1,-1 0 0,1 0 0,0 1 0,0-1 0,0 1 0,0-1 0,0 1 0,0 0 0,0 0 0,0 0 0,1 0 0,-1 0 0,1 0 1,-1 0-1,1 1 0,0-1 0,0 0 0,0 1 0,0-1 0,-1 4 0,1 4-32,0 0 0,1-1 1,0 1-1,0 0 0,1 0 0,3 16 1,3 2-14,1 0 0,17 43 0,-14-45 23,-1 1 0,11 54 0,-19-70-8,0 1 0,-1 0 1,-1-1-1,0 1 0,0-1 0,-4 23 1,2-27-7,0-1 0,0 0 0,-1 0 0,0 0 0,0 0 0,-1 0 0,1 0 0,-1-1 0,0 0 0,-1 0 0,1 0 0,-1 0 0,-7 4 0,-10 10-987,-2-2-1,1-1 0,-2-1 0,-49 22 0,61-31-4635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19:36.7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10965,'0'0'4786,"97"7"-4210,-57 22 753,11 7-993,3 3-320,-1-3 256,-6-4-112,-3-3-208,-8-8 48,-6-2-160,-9-2-752,-11 2-1937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19:37.1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40 408 336,'0'0'16792,"-40"-141"-16440,99 54-352,9 3 0,4 9-48,-43 58-1649,-12 13-5266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19:37.5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0 104 11957,'0'0'2722,"21"23"-1506,130 156-386,-101-125-1230,102 86 0,-152-140 332,28 27-1781,-27-26 1547,0-1 0,0 1 0,0 0 1,0 0-1,0 0 0,-1 0 0,1 0 0,0 0 0,-1 0 1,1 0-1,0 0 0,-1 0 0,0 0 0,1 1 0,-1-1 1,0 0-1,1 0 0,-1 0 0,0 1 0,0-1 0,0 0 1,0 0-1,0 0 0,0 1 0,-1 1 0,-11-1-2379,-8-3 2780,0-1 0,0-1 0,0-1 0,1-1 0,0 0 0,-26-11 0,4-2 3201,-71-42 1,108 58-2857,-1-1 1,1 1-1,0-1 1,1 0-1,-1 0 1,0-1-1,1 1 1,0-1-1,-5-6 1,7 7-313,-1-1 0,1 1 0,0-1 1,0 1-1,0-1 0,1 1 0,-1-1 1,1 0-1,0 1 0,0-1 0,0 0 1,0 1-1,2-7 0,1-3-111,0 0 1,1 0-1,0 0 0,1 1 0,0-1 0,2 1 0,10-17 1,62-74-110,-78 101 86,17-21-338,-6 8 171,0 0-1,17-15 0,-21 23-1148,1 1-1,-1 0 1,17-9-1,8 3-9691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0:40:06.1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58 11781,'0'0'8442,"0"0"-8419,0 0 1,0 0 0,0 1-1,0-1 1,0 0 0,0 0-1,0 0 1,0 0 0,0 1-1,0-1 1,0 0 0,0 0 0,0 0-1,0 1 1,0-1 0,0 0-1,0 0 1,0 0 0,0 0-1,0 1 1,0-1 0,1 0-1,-1 0 1,0 0 0,0 0-1,0 0 1,0 1 0,0-1 0,0 0-1,1 0 1,-1 0 0,0 0-1,0 0 1,0 0 0,0 0-1,1 0 1,-1 1 0,0-1-1,0 0 1,0 0 0,0 0 0,1 0-1,-1 0 1,0 0 0,0 0-1,0 0 1,1 0 0,-1 0-1,0 0 1,0 0 0,0 0-1,0-1 1,1 1 0,-1 0-1,0 0 1,0 0 0,1 0 0,18 0 177,89 1 600,0-5 0,121-20-1,-142 10-626,0 4-1,103 0 1,231 9 75,440 2 238,-451 13-386,-101-12 47,191-1 393,-256-6-2660,-230 5-2846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0:21:27.8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8036,'0'0'3681,"0"0"-719,0 0-1266,0 0-271,0 0-464,0 0-641,0 11-320,0 19 0,0 15 0,9-3 0,7-4-1505,-3-7-1296,-9-30-2258,-4-1-3024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19:37.9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59 8228,'0'0'8873,"22"9"-8894,-4-2 16,30 13 14,47 26 0,-55-26 82,23 14 29,-62-33-165,0 0 1,1 0-1,-1 1 1,0-1-1,0 0 1,0 1-1,0-1 1,0 1-1,-1-1 1,1 1-1,0-1 1,-1 1-1,1-1 1,-1 1-1,1 0 1,-1 0-1,0-1 1,1 1-1,-1 0 1,0-1-1,0 1 0,-1 0 1,1 0-1,0-1 1,-1 1-1,1 0 1,-1 2-1,-1 1-274,0 1 0,-1 0-1,1-1 1,-1 0 0,0 1 0,-7 7-1,0 0-373,-2-1 1,1 0-1,-2-1 0,0 0 0,0-1 0,-1-1 0,0 0 0,-21 10 1,25-15 1031,0 0 0,1 0 1,-1-2-1,-1 1 1,-10 0-1,13-3 2215,10-11-1736,6-7-763,1 1 0,0 0 0,1 0 0,1 1 0,17-19 0,5-9 61,74-121-354,-87 121-2133,-16 16-4187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19:38.4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10149,'0'0'4962,"106"56"-4642,-70-23-288,-2-1 128,-5-1-160,-14 3-2369,-13 4-2177,-2-26-1617,-4 0 4018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19:38.7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1 411 11301,'0'0'1569,"32"-113"-1537,6 33 64,2-11-64,-10-3-32,-22 62-4066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19:39.0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0 103 11461,'0'0'1777,"91"88"-176,-37-47-1233,8-2-160,8-5 144,1-8-352,-7-13-176,-11-9-896,-45-4-3202</inkml:trace>
  <inkml:trace contextRef="#ctx0" brushRef="#br0" timeOffset="1">110 312 11285,'0'0'3426,"61"-144"-3362,4 78 112,11-1-176,-46 47-753,-7 6-3665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19:39.6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0 197 14631,'0'0'3279,"11"6"-2791,165 77-233,-171-80-257,0-1 207,2 1-367,0 0 1,-1 0 0,1 1-1,9 8 1,-15-12 25,0 1 0,0-1 0,-1 1 0,1-1 0,-1 1 1,1 0-1,0-1 0,-1 1 0,1 0 0,-1 0 0,1-1 0,-1 1 0,0 0 0,1 0 0,-1 0 0,0 0 0,0 0 1,1-1-1,-1 1 0,0 0 0,0 0 0,0 0 0,0 0 0,0 0 0,0 0 0,-1 0 0,1-1 0,0 1 1,0 0-1,0 0 0,-1 0 0,1 0 0,-1-1 0,1 1 0,0 0 0,-1 0 0,1-1 0,-1 1 0,0 0 0,1-1 1,-1 1-1,0 0 0,1-1 0,-1 1 0,0-1 0,0 1 0,1-1 0,-3 1 0,-1 2-610,0-1 0,0 0-1,0-1 1,0 1 0,0 0-1,-1-1 1,1 0 0,0 0-1,-7 0 1,-24 1 3132,35-3-2224,-1 1-1,1 0 0,-1 0 1,1 0-1,0 0 0,-1 0 1,1-1-1,0 1 1,-1 0-1,1 0 0,0-1 1,-1 1-1,1 0 0,0 0 1,-1-1-1,1 1 1,0 0-1,0-1 0,-1 1 1,1-1-1,0 1 0,0 0 1,0-1-1,-1 1 1,1-1-1,0 1 0,0 0 1,0-1-1,0 1 0,0-1 1,0 1-1,0-1 0,0 1 1,0 0-1,0-1 1,0 0-1,4-19 954,2 7-943,0 0 0,1 1-1,0-1 1,1 1 0,0 1-1,1 0 1,13-14 0,5-6-55,21-26 47,-11 14-630,34-52 0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19:39.9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14166,'0'0'2161,"76"38"-2161,-55-11-240,-6 2-1504,-11 2-2706,-4-21-1217,0-1 1841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19:40.2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1 364 11925,'0'0'1953,"45"-106"-1729,29 29-224,29-20 0,-52 54-176,-4 2-7875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19:40.6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21 305 560,'0'0'15602,"15"6"-15391,-9-3-241,13 5 3,0 0 0,0 2-1,-1 0 1,27 21 0,-41-29-184,-1 1 0,0 0 0,1 1-1,-1-1 1,-1 0 0,1 1 0,0 0 0,-1 0-1,0-1 1,0 1 0,0 1 0,0-1 0,1 6 0,-2-7-126,-1 1 0,0-1 0,0 0 0,-1 0 0,1 1 1,-1-1-1,1 0 0,-1 0 0,0 0 0,0 0 0,0 0 0,-1 0 1,1 0-1,-1 0 0,0 0 0,1-1 0,-1 1 0,0-1 1,-1 1-1,1-1 0,-4 4 0,-3 2-243,0-1 0,-1 0 0,1 0 0,-1-1 0,-1 0 0,1-1 0,-13 5 0,14-7 706,1 0 0,-1-1 0,0 0 0,0 0-1,0-1 1,-10 0 0,19-1 126,0 0-1,-1 0 1,1 0-1,-1 0 1,1 0 0,0 0-1,-1-1 1,1 1-1,-4-3 3272,4 3-3272,0 0 1,-1 0 0,1-1-1,0 1 1,0 0 0,0-1-1,-1-19 1268,2 14-752,0-1-633,0-1 0,1 0 0,0 1 1,1-1-1,-1 1 0,1 0 0,1-1 1,-1 1-1,7-9 0,7-7 6,25-27-1,-19 23 51,45-53-11,-14 19-771,-3-2-1,53-86 1,-100 143-3708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19:41.0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13750,'0'0'368,"100"50"-223,-39-9 799,6-2-736,-1-1-176,-7-11 64,-12-5-96,-11-6-176,-11-6-496,-15-1-1985,-10-3-1746,-21-6-3216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19:41.3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1 303 14166,'0'0'0,"60"-87"-96,7 34 128,13-11-32,1 1 0,-50 41-3377,-11 8-4803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0:21:28.1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21 13846,'0'0'2642,"0"0"-1506,0 0-400,0 0 113,0 0-689,0 0-160,10-21-512,1 45-2610,-7-10-1184,0 4-6851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19:41.6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79 14086,'0'0'1201,"97"105"-1201,-63-81 0,-8-2-80,-7-3-464,-11-1-2498,-8 1-1456,0 0-80,-15 0 2785</inkml:trace>
  <inkml:trace contextRef="#ctx0" brushRef="#br0" timeOffset="1">50 349 9973,'0'0'3425,"-2"-88"-3249,29 36-80,11-7 16,5-5-112,3 3-48,-29 44-1536,-6 10-6804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19:42.0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1 202 15239,'0'0'1601,"104"104"-1633,-56-68 32,-3-2-32,-7-1-176,-11-4-1601,-10-4-688,-15-4-1297,-2-4-736,-6-2 2033</inkml:trace>
  <inkml:trace contextRef="#ctx0" brushRef="#br0" timeOffset="1">94 491 11653,'0'0'3954,"15"-125"-3938,29 50 112,15-10-112,5-3-32,10 5-720,-45 59-4066,-5 13-1537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19:42.4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15 9828,'0'0'2615,"19"7"-2236,60 20-280,-69-23-76,0 0 1,-1 0-1,0 1 1,1 0-1,-2 1 1,1 0 0,-1 0-1,0 1 1,0 0-1,-1 1 1,9 10-1,-12-14-191,-1 1 0,0-1 1,0 1-1,0 0 0,-1 0 0,1 0 0,-1 0 0,0 0 0,1 10 0,2 36 1973,3-67-1226,39-44-109,-33 44-917,-1 1-1,-1-2 1,0 0 0,15-30 0,-25 43-759,-1-1 0,0 1 0,0-1 0,0 0 0,0 1 0,-1-1 0,0-9 1,0 12 580,0 0-1069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19:42.8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1 375 256,'0'0'14823,"83"-108"-13607,-30 52-1007,3 1-129,-5 6 80,-8 9-96,-10 8-128,-12 10-1553,-12 10-2961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19:43.1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79 8980,'0'0'6115,"78"106"-5443,-51-73-512,5-4-16,2-7-96,-1-9-96,-3-4-992,-13-6-2018</inkml:trace>
  <inkml:trace contextRef="#ctx0" brushRef="#br0" timeOffset="1">27 308 14903,'0'0'0,"55"-92"256,13 23-288,10-13 32,-42 48-1825,-3 4-8292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19:43.5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15 320,'0'0'15223,"103"-15"-15543,-45 18 352,3 13 288,-4 1-240,-8 3-80,-12 1 0,-13 3-944,-9 1-1713,-15 3-689,0-1 64,-5-5-575,-20-6 2992,2-11 161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19:43.8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1 429 6819,'0'0'1281,"55"-147"-433,-11 64 16,1 1-655,-3 13-97,-12 21-112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19:44.1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7139,'0'0'4210,"106"79"-3073,-76-58-129,1-1-287,-1-5-689,-5-4 48,-4-6-160,-10-3-625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19:44.5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1 397 13846,'0'0'160,"53"-137"-112,17 45 0,1 8-48,-9 14-16,-47 57-1184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19:44.8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71 14599,'0'0'512,"139"32"-208,-82-3-304,-2 3 0,-6 4-16,-15 4-1777,-34-25-2993,0-3-2849</inkml:trace>
  <inkml:trace contextRef="#ctx0" brushRef="#br0" timeOffset="1">119 272 13190,'0'0'1025,"15"-90"-961,44 31 160,19-5-128,-42 36-192,3-3-3010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0:21:28.6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31 11765,'0'0'1542,"0"0"-528,0 0 363,0 0-337,0 0-712,2 4-277,1 3-44,0 0 0,-1 0 0,0 1 0,-1-1 0,1 1 0,-1-1 0,0 12 0,3 19 12,-4-38-32,0 1 0,-1-1 0,1 0 1,0 1-1,0-1 0,0 1 0,0-1 0,0 1 0,0-1 1,0 0-1,1 1 0,-1-1 0,0 1 0,0-1 0,0 1 1,0-1-1,0 0 0,1 1 0,-1-1 0,0 0 0,0 1 1,1-1-1,-1 0 0,0 1 0,1-1 0,-1 0 1,0 1-1,1-1 0,-1 0 0,0 0 0,1 0 0,-1 1 1,0-1-1,1 0 0,-1 0 0,1 0 0,-1 0 0,1 0 1,-1 0-1,0 1 0,1-1 0,-1 0 0,1 0 0,-1 0 1,1-1-1,-1 1 0,0 0 0,1 0 0,-1 0 0,1 0 1,-1 0-1,0 0 0,1-1 0,-1 1 0,1 0 1,-1 0-1,0-1 0,1 1 0,-1 0 0,0 0 0,1-1 1,-1 1-1,0 0 0,0-1 0,1 1 0,-1 0 0,0-1 1,0 0-1,18-26-940,-10 5 865,-3 8 117,1 0 0,0 0-1,1 0 1,14-19 0,-21 32-29,0 1-1,0-1 1,1 1 0,-1-1 0,0 0-1,1 1 1,-1-1 0,1 1 0,-1-1 0,1 1-1,-1 0 1,1-1 0,-1 1 0,1-1-1,-1 1 1,1 0 0,-1-1 0,1 1 0,0 0-1,-1 0 1,1-1 0,-1 1 0,1 0 0,0 0-1,-1 0 1,1 0 0,0 0 0,-1 0-1,1 0 1,0 0 0,-1 0 0,1 0 0,0 0-1,-1 1 1,1-1 0,0 0 0,-1 0-1,1 1 1,-1-1 0,1 0 0,-1 1 0,1-1-1,0 0 1,-1 1 0,0-1 0,1 1 0,-1-1-1,1 1 1,-1-1 0,1 1 0,-1-1-1,0 1 1,1 0 0,14 36 38,-14-32-35,1 3 5,1 0-1,0 0 1,1 0-1,-1 0 1,1 0-1,1-1 1,7 11-1,-9-15-8,1 0 0,-1 1-1,1-1 1,-1 0 0,1-1 0,0 1-1,0-1 1,0 0 0,0 0 0,0 0-1,1 0 1,-1-1 0,0 0 0,1 0-1,8 1 1,1 0-50,0-2-1,0 0 1,0 0-1,0-2 1,-1 1-1,1-2 1,0 0-1,-1 0 1,16-7-1,-25 9 68,0 0 0,0 0 1,0 0-1,0 1 0,0 0 0,0-1 0,0 2 0,1-1 0,-1 0 0,0 1 0,0 0 1,0 0-1,0 0 0,0 0 0,-1 1 0,1-1 0,0 1 0,-1 0 0,1 0 1,-1 1-1,1-1 0,-1 1 0,0-1 0,5 6 0,5 7 233,0 0 0,-1 0 0,17 31-1,-23-37-168,7 14-4,-1 0 0,0 1-1,-2 0 1,-1 1 0,-1 0 0,-1 1-1,5 39 1,-6-3-61,-2 123-1,-5-172-83,-3 55-468,4-64 484,-1 1 0,0-1 0,0 1 0,-1-1 0,1 1 1,-1-1-1,0 0 0,0 0 0,0 0 0,0 0 0,-5 6 1,7-10 75,-1 0 1,1 1 0,0-1 0,-1 1 0,1-1 0,-1 0 0,1 1 0,0-1 0,-1 0 0,1 1-1,-1-1 1,1 0 0,-1 0 0,1 1 0,-1-1 0,1 0 0,-1 0 0,1 0 0,-1 0 0,0 0-1,1 0 1,-1 0 0,1 0 0,-1 0 0,1 0 0,-1 0 0,1 0 0,-1 0 0,1 0 0,-1 0-1,1-1 1,-1 1 0,1 0 0,-1 0 0,1-1 0,-1 1 0,1 0 0,-1-1 0,1 1 0,-1 0-1,1-1 1,-11-21 869,7 2-750,1-1-1,1 1 0,1-1 0,2-27 1,-1 26-124,2 4-3,0 0-1,0 0 1,2 1-1,0-1 1,2 1-1,-1 0 1,15-27-1,68-108-237,-79 137 142,25-35-1780,-20 31-2064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19:45.1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91 14439,'0'0'544,"116"29"-160,-68 5 384,1 1-656,-1-3-112,-9-1 0,-8-2-528,-14 2-2369,-17-1-2290,0-21-287,-13-4 3377</inkml:trace>
  <inkml:trace contextRef="#ctx0" brushRef="#br0" timeOffset="1">122 428 1809,'0'0'14054,"13"-113"-14006,37 38 48,3-9 32,-2 6-128,-5 13-656,-37 53-3586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19:45.4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14999,'0'0'2705,"95"49"-2673,-74-23 16,-6-6-48,-7 3-592,-8-1-577,0 4-928,0 1-304,-23-3-1200,6-21-1650,0-1 3426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19:45.8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1 213 12662,'0'0'2721,"2"-98"-2417,26 56-160,3 1-208,-7 12 64,-20 27-3153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19:46.1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15767,'0'0'1353,"23"15"-1471,-10-6 137,142 104 387,4 7-1660,-159-120 1122,1 0 1,-1 0 0,0 0-1,0 1 1,1-1 0,-1 0-1,0 0 1,0 0 0,0 0 0,1 1-1,-1-1 1,0 0 0,0 0-1,0 0 1,0 1 0,0-1-1,1 0 1,-1 0 0,0 1-1,0-1 1,0 0 0,0 0-1,0 1 1,0-1 0,0 0-1,0 0 1,0 1 0,0-1-1,0 0 1,0 1 0,0-1-1,0 0 1,0 0 0,0 1-1,0-1 1,-1 0 0,1 0 0,0 1-1,0-1 1,0 0 0,0 0-1,0 0 1,-1 1 0,1-1-1,0 0 1,0 0 0,0 0-1,-1 0 1,1 1 0,0-1-1,0 0 1,-1 0 0,1 0-1,0 0 1,0 0 0,-1 0-1,1 0 1,0 0 0,0 0-1,-1 1 1,1-1 0,0 0 0,0 0-1,-1 0 1,1-1 0,0 1-1,0 0 1,-1 0 0,1 0-1,-24 3-2443,22-3 1972,-81 1-2115,49-2 6815,33 2-3670,0-1 0,-1 0 0,1 0 0,0-1 0,0 1 0,-1 0 0,1 0 0,0 0 0,0-1 0,0 1 0,0-1 0,-1 1 0,1-1 0,0 1 0,0-1-1,0 0 1,0 0 0,0 1 0,0-1 0,0 0 0,-1-1 0,2 0-266,-1 1 0,0-1 0,1 1 0,-1-1 0,1 1 0,0-1 0,-1 0 0,1 1 0,0-1 0,0 1 0,0-1 0,0 0-1,0 1 1,1-3 0,0-3-196,1 1 0,0 0 1,0 0-1,1 0 0,0 0 0,0 0 0,5-6 0,27-34-348,46-46 0,-76 87-3437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19:46.5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16 14647,'0'0'16,"99"-15"352,-50 15-288,1 15 32,-1 9 352,0 3-448,-3-1 64,-6-2-80,-8-2-16,-11 0-1681,-17-1-2897,-4-2-912,-4-16 2544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19:46.8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0 274 13750,'0'0'1953,"14"-96"-1905,27 46 0,12-1 32,8-3-80,-34 38-1280,-8 9-6452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19:47.1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0 124 15735,'0'0'499,"22"8"-419,71 30-56,-78-31 17,0 0 0,0 1 0,26 19-1,-27-16-48,-12-11-88,-1 1 1,1 0 0,-1 0-1,1 0 1,-1 0-1,0 0 1,0 1-1,1-1 1,-1 0-1,0 1 1,0-1-1,0 0 1,0 1 0,-1-1-1,1 1 1,0 0-1,-1-1 1,1 1-1,-1 0 1,1-1-1,-1 1 1,0 0-1,1-1 1,-1 1 0,0 0-1,0 0 1,-1-1-1,1 1 1,0 0-1,0-1 1,-1 1-1,1 0 1,-1-1 0,0 1-1,1 0 1,-3 2-1,1 0-419,-1-1-1,0 0 0,0 1 1,0-1-1,-1 0 1,1 0-1,-1-1 1,1 1-1,-1-1 1,0 1-1,0-1 0,-7 2 1,2-1-676,1-1-1,-1 0 1,0-1 0,-17 1-1,-16-2 2233,20 0 2861,21 0-3700,0 0-1,0-1 1,0 1 0,0 0-1,-1-1 1,1 1 0,0 0-1,0-1 1,0 1-1,0-1 1,0 0 0,0 1-1,1-1 1,-1 0 0,0 1-1,0-1 1,0 0 0,1 0-1,-1 0 1,0 0 0,1 0-1,-1 0 1,1 0-1,-1 0 1,1 0 0,-1 0-1,1 0 1,0 0 0,-1 0-1,1 0 1,0 0 0,0 0-1,0 0 1,0-1-1,0 0 1,0-4-18,0 0 0,0 0-1,1 0 1,0-1 0,0 1 0,2-5-1,3-7-9,1 1 1,1 1-1,1-1 0,0 1 0,21-25 0,63-70-157,-93 110-20,6-6-217,-5 6 67,0 0 0,-1 0 0,1 0 0,0 0 0,-1 0 0,1 0 0,0 1 0,0-1 0,0 0 0,0 0 0,0 1 0,0-1-1,0 1 1,0-1 0,0 1 0,0-1 0,0 1 0,0-1 0,2 1 0,-2 14-11415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19:47.5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 93 14166,'0'0'2193,"152"91"-2048,-86-76-65,-3-5-32,-14-5 64,-14-1-112,-15-2-176,-10-2-481</inkml:trace>
  <inkml:trace contextRef="#ctx0" brushRef="#br0" timeOffset="1">0 370 13910,'0'0'1441,"46"-145"-1441,13 73 64,1 7-48,-3 12-16,-11 19-560,-38 34-5203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19:47.9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12662,'0'0'4130,"112"96"-3938,-69-57-32,-1-7-160,-8-4-128,-11-6-1793,-15-2-3313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19:48.3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33 441 9044,'0'0'7460,"-33"-90"-7460,64 32 160,9-9-160,7 2 0,2 12-224,-32 41-2194,-5 11-3120</inkml:trace>
  <inkml:trace contextRef="#ctx0" brushRef="#br0" timeOffset="1">534 1 13830,'0'0'1777,"136"51"-1969,-92-22 256,-4 0-64,-8-3-1633,-9-4-1904,-12-2-273,-11-11-2593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0:21:29.7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35 5282,'0'0'7118,"0"0"-4951,0 0-1186,0 0 129,0 0-363,10-8-435,-4 2-290,-4 4-20,1-1 0,-1 1 0,1 0 0,0 0 0,0 0 0,-1 0 0,8-3 0,-10 5-2,1 0 0,-1 0 0,0 0 0,1 0 0,-1 0 0,1 0 0,-1 0 0,1 0 0,-1 0 0,1 0 0,-1 0 0,1 0 0,-1 0 0,1 0 0,-1 0 0,1 1 0,-1-1 0,1 0 0,-1 0 0,0 1 0,1-1 0,-1 0 0,0 1 0,1-1 0,0 1 0,0 0 1,0 1 1,-1 0-1,1-1 0,0 1 0,0 0 1,-1 0-1,1-1 0,-1 1 1,0 0-1,0 0 0,1 2 1,5 103-350,-9 126-1,3-232 329,0 7-303,0 0-1,0 0 1,-1 1-1,-1-1 1,1 0-1,-1 0 1,-1 0 0,1 0-1,-5 8 1,12-16 230,0 0 1,1 0 0,-1-1 0,0 0-1,0 0 1,6-2 0,1 0 28,21-2 0,0 1 0,1 2 0,38 2 0,-70 1 75,-1-1-1,1 0 1,-1 1 0,1-1-1,0 0 1,-1 1 0,1 0-1,-1-1 1,0 1 0,1 0-1,-1 0 1,1 0 0,-1 0-1,0 0 1,0 0 0,0 0-1,0 0 1,0 1 0,0-1-1,0 0 1,0 1 0,0-1-1,0 1 1,-1-1 0,1 1-1,0-1 1,-1 1 0,0-1-1,1 1 1,-1-1 0,0 1-1,0 0 1,0-1 0,0 1-1,0-1 1,0 1 0,0 0-1,0-1 1,-1 1 0,1-1-1,-1 1 1,1-1 0,-1 1-1,0-1 1,1 1 0,-1-1-1,0 1 1,0-1 0,0 0-1,0 0 1,-2 2 0,-3 3 157,-1-1 1,0 0 0,0 0-1,0 0 1,0-1-1,-1 0 1,0-1 0,1 1-1,-2-2 1,1 1-1,-16 2 1,-8 1 396,-57 2 0,70-5-1493,29-1-3489,28 1-1563,-15-2 1575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19:48.6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1 301 7395,'0'0'8164,"2"-43"-7924,13-3-240,-2-3-320,-5 2-2449,-6 10-2738,-2 28 641</inkml:trace>
  <inkml:trace contextRef="#ctx0" brushRef="#br0" timeOffset="1">20 0 1121,'0'0'5794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19:49.1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0 335 13302,'0'0'2449,"116"-104"-2353,-55 51 304,4 0-400,-3 4 0,-5 4 0,-13 15-2032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19:49.4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14295,'0'0'3441,"115"70"-3441,-67-43 336,-6-1-256,-12-2-160,-9 1-1136,-13 4-2114,-8-20-1088,-2-1-816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19:49.7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0 295 8932,'0'0'2289,"0"-94"-624,25 41-753,7 0-528,0 5-287,-9 7-97,-21 36-3218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19:50.1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1 156 15703,'0'0'1281,"110"85"-1169,-65-51-208,3-6 96,-5-6 0,-6 0-32,-19 0-2625,-18-15-3170</inkml:trace>
  <inkml:trace contextRef="#ctx0" brushRef="#br0" timeOffset="1">65 342 13974,'0'0'769,"57"-133"-769,-6 61 0,-1 2 0,-16 14-400,-34 45-6324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19:50.4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5346,'0'0'9941,"125"19"-9941,-75-5 16,-1-2 160,-7 0-176,-35-11-2945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19:50.7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1 438 9476,'0'0'5475,"18"-100"-5043,36 27 689,20-19-865,13-9-160,-49 60-96,-10 10-2994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19:51.1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15975,'0'0'1281,"135"97"-1393,-93-51-1473,-10-2-2129,-28-28-1360,-4-4-641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19:51.4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0 462 14487,'0'0'1616,"8"-106"-1600,45 29 0,21-17-16,21-10 0,-51 61-16,-1 6-6803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19:52.0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15815,'0'0'897,"123"12"-977,-75 15 80,1 4 0,-7 5-1889,-35-26-3602,-5 0-3057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0:21:30.0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21 8692,'0'0'3404,"0"0"-1213,0 0-729,0 0-267,0 0-200,0-4-323,0-12-406,-1 28-45,0 38-14,0-40-219,1 1 1,0-1-1,1 0 1,0 1-1,0-1 0,1 0 1,0 0-1,1 0 1,0 0-1,1 0 1,0 0-1,1-1 1,0 0-1,9 14 0,44 46-3485,-52-65-521,-6-3-1627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19:52.4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0 215 14839,'0'0'2017,"2"-93"-2017,32 51 80,8 2-80,2 8-528,-29 25-4435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19:52.7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0 123 13542,'0'0'2369,"95"111"-2193,-72-82-176,-4-3 0,-6-2-288,-7-2-3345,-6 0-721</inkml:trace>
  <inkml:trace contextRef="#ctx0" brushRef="#br0" timeOffset="1">8 390 832,'0'0'11510,"-4"-93"-11190,27 30-32,13-8 112,7 2-256,1 6-288,-29 44-416,-5 7-7972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21:49.6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4562,'99'84'608,"-5"-14"-608,1-29-192,-78-41-1681,-1-11-1024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22:00.2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24 748 6211,'0'0'6523,"-6"0"-6206,5 0-312,1 1 0,-1-1 0,0 0-1,1 0 1,-1 0 0,1 1 0,-1-1-1,0 0 1,1 0 0,-1 0 0,0 0-1,1 0 1,-1 0 0,0 0 0,1-1-1,-1 1 1,0 0 0,1 0 0,-1 0-1,1-1 1,-1 1 0,0 0 0,1-1-1,-1 1 1,1 0 0,-2-1 0,17-11 162,52-20 135,-51 25-257,522-283 2516,-30-50-1661,-490 328-902,-12 6-1,1 0 1,0 1-1,0 0 1,1 0-1,-1 1 1,1 0-1,0 1 1,0-1-1,1 2 1,-1-1-1,17-2 1,-14 8-2009,-8 6-5604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22:01.0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69 27 64,'0'0'8436,"-11"-5"-8009,-35-12-118,35 13-85,26 14 2,-8-3-153,241 189 2466,22 19-598,-33-59-807,-140-97-654,95 78 0,-183-129-667,-1-1-1,0 1 1,0 0 0,10 14-1,-17-19-1472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22:01.9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59 1 320,'0'0'14295,"-25"92"-14215,14-17-48,-2 4 352,3-2-368,10-4-16,0-10 96,0-11-96,4-15-336,9-15-2225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22:02.2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 35 12262,'0'0'5698,"-31"-34"-5730,71 34-48,13 15 80,6 8-1184,2 4-1169,-2 4-2370,-44-19 113,-7-4 144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22:02.9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1 119 8996,'0'0'3194,"4"15"-2720,15 47-233,-18-59-236,0-1 1,0 1 0,0-1-1,0 1 1,1-1 0,-1 1 0,1-1-1,0 0 1,0 0 0,0 0 0,0 0-1,0 0 1,0 0 0,0-1-1,1 1 1,-1-1 0,1 1 0,-1-1-1,3 1 1,-3-1-9,-1-1 0,0 0 0,0 1 0,1-1 0,-1 0 1,0 0-1,1 0 0,-1 0 0,0 0 0,1 0 0,-1 0 0,0 0 0,1-1 0,-1 1 0,0 0 0,0-1 1,1 1-1,-1-1 0,0 0 0,0 1 0,0-1 0,0 0 0,0 1 0,0-1 0,0 0 0,0 0 0,0 0 1,0 0-1,0 0 0,0 0 0,0-2 0,5-11 348,-1 0-1,-1 0 1,5-26 0,-7 28-68,1-1-1,0 1 1,1 0-1,0 1 1,9-20-1,-10 27-286,-1 1 1,1-1-1,0 1 0,0 0 0,0 0 0,0 0 0,0 0 0,1 0 0,0 1 0,-1-1 1,1 1-1,0 0 0,0 0 0,0 1 0,0-1 0,0 1 0,1 0 0,-1 0 0,0 0 0,8 0 1,-2 0-438,0 1 0,0 0 1,0 0-1,0 1 0,0 1 1,0-1-1,-1 2 1,14 3-1,0 4-1830,43 24 0,-28-14 670,-28-14 1634,-1-1-1,1-1 1,1 0 0,-1 0-1,0-1 1,1 0 0,0-1-1,0 0 1,16 0 7592,-54-2-5458,25 1-2144,0-1 0,0 1-1,0-1 1,0 1 0,0 0-1,0-1 1,0 1 0,0 0-1,1 0 1,-1 0 0,0 1-1,1-1 1,-1 0 0,0 1-1,1-1 1,0 1 0,-1-1-1,1 1 1,0 0 0,0-1-1,0 1 1,0 0 0,0 0-1,0 0 1,0 0-1,1 0 1,-1 0 0,0 4-1,-1 5-27,0-1 0,0 1 0,1 0 0,1 11-1,0-21 5,0-1 0,0 0 0,0 1 0,1-1 0,-1 0 0,0 1 0,0-1 0,1 0-1,-1 1 1,0-1 0,0 0 0,1 0 0,-1 1 0,0-1 0,1 0 0,-1 0 0,0 0-1,1 1 1,-1-1 0,1 0 0,-1 0 0,0 0 0,1 0 0,-1 0 0,0 0 0,1 0 0,-1 0-1,1 0 1,-1 0 0,0 0 0,1 0 0,-1 0 0,1 0 0,14-3-440,-12 1 371,0 0-1,0 0 1,0-1 0,0 1-1,-1-1 1,1 1 0,-1-1-1,0 0 1,1 0-1,-2 0 1,1-1 0,0 1-1,0 0 1,-1 0 0,2-8-1,0 2 125,-1 0-1,1 0 1,-2-1-1,0 1 1,1-12 973,-2 24-599,-1 18-410,1-9 27,0 1 0,0-1 0,1 1 0,0 0 0,6 21 0,-6-31-71,0 0 0,1 0-1,-1-1 1,0 1 0,1 0 0,0-1 0,0 1-1,0-1 1,0 1 0,0-1 0,0 0-1,0 0 1,1 0 0,-1 0 0,1 0 0,-1-1-1,1 1 1,0-1 0,0 1 0,0-1 0,-1 0-1,1 0 1,0-1 0,0 1 0,1-1-1,-1 1 1,0-1 0,0 0 0,4 0 0,-4 0-76,0 0 0,1 0 0,-1-1 1,0 1-1,0-1 0,0 1 1,0-1-1,0 0 0,0 0 1,0 0-1,0-1 0,-1 1 0,1-1 1,0 1-1,-1-1 0,1 0 1,-1 0-1,5-5 0,-4 3 86,0-1 0,0 0 0,0 0 0,-1 0 0,0 0 0,0-1 0,0 1 0,-1 0 0,1-1 0,-1-5 0,1-18 552,-2 23-215,0 1 0,1-1 0,-1 0-1,1 1 1,0-1 0,0 1 0,3-7 0,-4 11 88,6 4-142,0 11-200,0 1-1,-1 0 1,-1 0-1,0 0 1,-2 0-1,3 30 1,-1-13-15,-1-8-547,-3-15-118,1 1-1,0-1 0,1 0 0,0 0 0,1 0 0,3 10 0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22:03.2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 33 6547,'0'0'9812,"-10"-33"-11748,20 71-498,-6-16-3264,-2 2-593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22:03.7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8724,'0'0'2414,"4"1"-2299,1 1-52,-2 0 0,1 0-1,0 0 1,0 0 0,-1 1 0,1-1 0,-1 1-1,0 0 1,1 0 0,-1 0 0,-1 1-1,1-1 1,0 1 0,-1-1 0,0 1 0,2 5-1,-2-6-57,-1 0 0,1 0 0,0-1 0,-1 1 0,1 0 0,0-1 0,1 1 0,-1-1 0,0 1 0,1-1 0,-1 0-1,4 2 1,-5-4-9,0 1 0,0-1 0,0 0 0,0 1 0,0-1 0,0 0-1,1 0 1,-1 0 0,0 1 0,0-1 0,0-1 0,0 1 0,1 0-1,-1 0 1,0 0 0,0-1 0,0 1 0,0 0 0,0-1 0,0 1-1,0-1 1,0 1 0,0-1 0,0 0 0,0 1 0,0-1 0,0 0-1,0 0 1,0 0 0,-1 1 0,1-1 0,0 0 0,-1 0-1,1 0 1,0 0 0,-1 0 0,1-2 0,7-15 52,-7 15 15,0-1-1,1 1 1,-1-1-1,1 1 1,0-1-1,0 1 1,0 0-1,3-4 1,-4 7-61,0 0 1,-1 0-1,1-1 1,0 1-1,-1 0 1,1 0-1,0 0 1,-1 0-1,1 0 1,0 0-1,-1 0 0,1 0 1,0 0-1,-1 0 1,1 0-1,0 0 1,-1 1-1,1-1 1,0 0-1,-1 0 1,1 1-1,-1-1 1,1 0-1,-1 1 1,2 0-1,17 13-407,-11-8-239,-2-2 395,0-1-1,0-1 1,0 1-1,1-1 0,-1 0 1,0-1-1,1 1 0,0-1 1,-1 0-1,1-1 1,0 0-1,-1 0 0,1 0 1,10-3-1,5-2 345,-1 0 0,0-2 0,21-10-1,-30 12 51,-6 3-15,-1 0 0,1 1-1,-1 0 1,1 0 0,-1 0 0,1 0-1,0 1 1,-1 0 0,1 0-1,0 0 1,-1 1 0,1 0 0,10 3-1,-8-1-9,0 0 0,1 1 0,-1 0-1,-1 1 1,1-1 0,0 1 0,-1 1-1,8 7 1,-4-2-50,-1 0 1,1 1-1,-2 1 0,0-1 0,0 2 1,-1-1-1,-1 1 0,0 0 0,8 27 1,-8-12-523,-1 0 1,-2 0-1,1 51 1,-10 28-6171,-1-89 6942,5-18-114,1 0 0,-1-1 1,1 1-1,-1-1 0,0 1 1,1-1-1,-1 1 0,0-1 1,0 0-1,1 1 0,-1-1 0,0 0 1,0 1-1,1-1 0,-1 0 1,0 0-1,0 0 0,0 0 0,1 0 1,-1 0-1,0 0 0,0 0 1,0 0-1,-1 0 0,1-1 158,-1 1-1,1-1 1,0 1 0,-1-1-1,1 0 1,-1 0 0,1 1-1,0-1 1,0 0-1,-1 0 1,1 0 0,0-1-1,-1 0 1,-5-14-162,5 6-100,0-1-1,1 1 1,0-1-1,1 1 1,0-1-1,1 1 1,0-1-1,1 1 1,0 0-1,1-1 1,0 1 0,0 0-1,1 1 1,0-1-1,11-17 1,3 1-119,33-39 0,-14 29-3839,-23 23-6402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0:21:30.3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 10949,'0'0'4034,"0"0"-2882,0 0-479,0 0-321,0 0-352,0 0-736,50-2-2338,-48 21-1904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22:04.7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95 13830,'0'0'686,"18"2"-606,58 4-69,-72-5-128,-1-1 1,1 0-1,-1 0 0,1 0 1,-1 0-1,0 0 1,1-1-1,-1 0 1,1 1-1,-1-1 0,0 0 1,1-1-1,-1 1 1,0-1-1,0 1 1,0-1-1,0 0 1,0 0-1,-1 0 0,1-1 1,-1 1-1,1-1 1,-1 1-1,0-1 1,0 0-1,0 0 0,0 0 1,0 0-1,-1 0 1,1 0-1,-1 0 1,0-1-1,0 1 0,0 0 1,-1-1-1,1 1 1,-1-1-1,1-5 1,-2 8 161,1 0 0,-1 0 1,1 0-1,-1 0 0,1 0 0,-1 0 1,0 0-1,0 0 0,1 0 1,-1 0-1,0 0 0,0 0 1,0 1-1,0-1 0,0 0 0,0 1 1,0-1-1,0 0 0,0 1 1,0-1-1,0 1 0,-1 0 1,1-1-1,0 1 0,0 0 0,0 0 1,-1 0-1,1 0 0,-2 0 1,-45-2 1651,41 2-1338,4 0-311,1 0 1,-1-1 0,1 1 0,-1 0 0,1 1 0,-1-1-1,1 0 1,-1 1 0,1-1 0,0 1 0,-1 0 0,1 0-1,-1 0 1,1 0 0,0 0 0,0 0 0,0 1 0,0-1-1,0 1 1,0-1 0,0 1 0,0 0 0,1 0 0,-1 0-1,1 0 1,-1 0 0,1 0 0,0 0 0,0 0 0,0 1-1,0-1 1,0 0 0,0 1 0,1-1 0,-2 5 0,0 4-37,0-1 0,1 1 0,0-1 0,1 1 0,0-1 1,1 1-1,0-1 0,0 1 0,1-1 0,1 0 0,3 12 0,-3-16-23,-1 0-1,1 0 1,0-1-1,1 1 1,0-1-1,0 1 0,0-1 1,0 0-1,1-1 1,0 1-1,0-1 1,0 0-1,0 0 1,1 0-1,-1-1 0,1 0 1,0 0-1,0-1 1,6 3-1,36 5-1626,-15-12-6672,-27-1 3110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22:05.1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18 11269,'0'0'1670,"0"15"-1408,-1 3-211,0-1-7,0 1-1,1-1 1,1 1 0,6 27-1,-6-42-51,0 0-1,0 0 0,0-1 1,1 1-1,-1 0 0,1-1 1,0 1-1,0-1 0,0 1 1,0-1-1,0 0 1,1 0-1,-1 0 0,1 0 1,-1 0-1,1-1 0,0 1 1,3 1-1,-4-3-17,-1 1-1,1-1 0,-1 1 1,1-1-1,-1 1 0,1-1 1,0 0-1,-1 0 0,1 0 1,-1 0-1,1 0 0,0 0 1,-1 0-1,1 0 1,-1-1-1,1 1 0,-1-1 1,1 1-1,-1-1 0,1 0 1,-1 1-1,0-1 0,1 0 1,-1 0-1,0 0 0,1 0 1,-1 0-1,0 0 0,0 0 1,0-1-1,0 1 1,0 0-1,0-1 0,-1 1 1,2-2-1,3-11 116,0 0 0,-1 0 0,0 0-1,-1 0 1,1-17 0,8-36 2003,-11 66-2074,0-1 0,0 0 1,0 1-1,0 0 0,0-1 0,0 1 0,0 0 0,0-1 0,1 1 0,-1 0 0,1 0 0,-1 0 1,1 0-1,-1 0 0,1 0 0,-1 1 0,1-1 0,0 1 0,-1-1 0,1 1 0,0-1 1,0 1-1,-1 0 0,1 0 0,0 0 0,2 0 0,45 3-3028,-39 1-698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22:05.4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25 10309,'0'0'2830,"8"14"-2526,13 27-118,22 60-1,-41-96-187,13 32-73,-15-35 67,1-1 0,-1 1 1,1-1-1,0 0 0,-1 0 0,1 1 1,0-1-1,0 0 0,0 0 0,0 0 1,0 0-1,0 0 0,0 0 0,1 0 1,-1 0-1,0-1 0,0 1 0,1 0 0,-1-1 1,0 1-1,2 0 0,-1-3-6,-1 0-1,1 0 1,-1-1-1,0 1 1,1 0-1,-1 0 1,0-1-1,-1 1 1,1 0-1,0-1 1,-1 1-1,1-1 0,-1 1 1,0-4-1,2 0 46,7-47 569,-7 35-140,1 0 0,1 1 0,1-1 0,12-29 0,-16 45-454,0 0-1,0 0 1,0 1 0,0-1-1,1 0 1,-1 0-1,0 1 1,1-1-1,0 0 1,-1 1-1,1 0 1,0-1-1,0 1 1,0 0-1,0 0 1,0 0-1,0 0 1,0 0-1,0 1 1,0-1-1,0 1 1,0-1-1,1 1 1,-1 0-1,0-1 1,0 1 0,0 0-1,1 1 1,-1-1-1,0 0 1,0 1-1,0-1 1,1 1-1,-1 0 1,0 0-1,3 1 1,-1 0-273,1 0 1,0 1 0,-1 0-1,1 0 1,-1 0 0,5 5 0,-5-5-465,-2 1 0,1-1 0,0 0 0,-1 0 0,1 1 0,-1 0 0,3 5 0,-1 2-6536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22:05.7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84 8 7059,'0'0'10274,"-10"-2"-9810,4 1-420,-24-3 45,29 4-88,0 0 0,0 0 0,0 1 0,0-1 0,0 0 0,-1 1 0,1-1 0,0 1 1,0-1-1,0 1 0,0-1 0,0 1 0,0 0 0,0 0 0,1-1 0,-1 1 0,0 0 0,0 0 0,0 0 1,1 0-1,-1 0 0,1 0 0,-1 0 0,0 0 0,1 0 0,0 0 0,-1 2 0,-2 7-17,0 0-1,1 1 0,0 0 1,0-1-1,1 1 1,1 0-1,0 0 0,3 21 1,-2-30-50,0 0 1,0 0-1,0 1 1,0-1-1,1 0 1,-1 0-1,1-1 1,-1 1-1,1 0 0,0 0 1,-1-1-1,1 1 1,0-1-1,0 0 1,0 1-1,0-1 1,1 0-1,-1 0 1,0 0-1,0-1 1,1 1-1,-1 0 1,0-1-1,1 0 0,-1 1 1,1-1-1,-1 0 1,0 0-1,5-1 1,-3 1-68,0 0-1,0 0 1,0-1 0,0 1 0,-1-1-1,1 0 1,0 0 0,0 0-1,0-1 1,-1 1 0,1-1 0,-1 0-1,1 0 1,-1 0 0,0-1 0,0 1-1,4-5 1,10-26-964,-14 17-4259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22:06.1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11557,'103'47'790,"-83"-37"298,-15 4-615,32 111-156,-36-122-325,0 0 0,0 0 0,0 0 0,0 0 0,1 0 0,0 0 0,3 5 0,-5-8-12,1 1-1,-1-1 1,0 0-1,1 1 1,-1-1-1,0 0 1,1 1-1,-1-1 1,1 0-1,-1 0 1,0 0-1,1 1 1,-1-1-1,1 0 1,-1 0-1,1 0 1,-1 0-1,0 1 1,1-1-1,-1 0 1,1 0-1,-1 0 1,1 0-1,0 0 1,-1-1-33,1 1 1,0-1 0,0 1-1,-1-1 1,1 0 0,-1 1-1,1-1 1,-1 0-1,1 1 1,-1-1 0,1 0-1,-1 0 1,1 1 0,-1-1-1,0 0 1,0 0 0,1 0-1,-1-1 1,11-45-185,-9 33 645,1 0 1,1 0-1,8-21 0,-10 31-272,0 0-1,0 0 1,1 0-1,0 0 1,0 0-1,0 0 1,0 1-1,0-1 1,1 1-1,0 0 1,-1 0-1,1 0 1,0 1-1,0-1 1,5-1-1,3 0-290,1 0-1,0 0 1,-1 2-1,1-1 1,0 2 0,0 0-1,22 1 1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22:06.8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 1 12950,'0'0'3329,"-19"90"-3136,19-21 95,0 3-256,0-1 48,0-6 16,4-5-96,7-9-224,3-8-1281,-5-12-1761,-3-18-1440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22:07.8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37 152 6467,'0'0'6200,"-7"-15"-4652,-18-48-697,24 62-840,1 1 1,0-1 0,-1 1-1,1-1 1,-1 0-1,1 1 1,0-1 0,0 0-1,-1 0 1,1 1 0,0-1-1,0 0 1,0 0 0,0 1-1,0-1 1,0 0 0,0 0-1,0 1 1,0-1-1,0 0 1,0 1 0,0-1-1,1 0 1,-1 0 0,0 1-1,0-1 1,1 0 0,-1 1-1,1-1 1,-1 0 0,0 1-1,1-1 1,-1 1 0,1-1-1,0 1 1,-1-1-1,1 1 1,-1-1 0,1 1-1,0 0 1,-1-1 0,1 1-1,0 0 1,-1-1 0,1 1-1,1 0 1,2-1-48,0 1 1,1 0-1,-1 0 0,0 1 1,0-1-1,5 2 0,-3-1 29,2 1-164,0 0-1,1 1 0,-1 0 1,0 0-1,-1 0 1,1 1-1,0 0 0,10 9 1,58 49-2547,-56-43 1941,35 25 0,-44-38 1043,-1 0 0,1 0-1,0-1 1,1 0-1,-1-1 1,1 0 0,0-1-1,-1 0 1,2-1 0,-1 0-1,0-1 1,0-1-1,0 0 1,1 0 0,16-4-1,-25 3-187,0 0 1,0 0-1,-1 0 0,1-1 0,0 0 0,-1 0 1,0 0-1,1 0 0,-1 0 0,0-1 0,0 0 0,0 1 1,0-1-1,-1 0 0,1 0 0,-1-1 0,0 1 0,0 0 1,0-1-1,0 0 0,1-4 0,1-2-24,-1-1-1,0 1 1,-1-1-1,0 1 1,-1-1-1,0-18 1,-1 28-30,-1-1 1,1 0 0,0 1 0,-1-1-1,1 1 1,-1-1 0,0 1-1,1-1 1,-1 1 0,0-1 0,0 1-1,0 0 1,0-1 0,0 1 0,0 0-1,-1 0 1,1 0 0,0 0 0,0 0-1,-1 0 1,1 0 0,-1 0 0,1 1-1,-1-1 1,1 0 0,-1 1-1,1 0 1,-1-1 0,0 1 0,1 0-1,-1-1 1,1 1 0,-1 0 0,-3 1-1,2-2 27,-1 1 0,1 0-1,-1 1 1,0-1-1,1 0 1,-1 1 0,1 0-1,-1 0 1,1 0-1,-1 0 1,1 1 0,0-1-1,0 1 1,0 0-1,-5 3 1,4 0-48,1 0-1,-1-1 1,1 2 0,0-1 0,1 0-1,-1 1 1,1-1 0,0 1 0,0 0-1,1 0 1,0-1 0,-1 10-1,1-11-1,1-1 0,-1 1-1,1 0 1,0-1 0,1 1 0,-1 0-1,1-1 1,-1 1 0,1-1-1,0 1 1,0-1 0,1 1-1,-1-1 1,1 0 0,0 1 0,-1-1-1,1 0 1,1 0 0,-1 0-1,0-1 1,4 4 0,2-1-54,0 0 0,0 0 0,0-1 0,0 0 0,1-1 1,0 0-1,0 0 0,0-1 0,15 2 0,8-1-1245,46-2-1,-50-1 97,-16 0 706,-1 0 0,1-1 0,-1-1 0,1 0 0,-1 0 0,21-8 1,-29 9 534,0 0 0,1 0 0,-1-1 0,0 0 0,-1 0 0,1 1 0,0-2 0,0 1 0,-1 0 0,1 0 0,-1-1 0,0 1 0,0-1 0,0 0 1,0 0-1,0 0 0,-1 0 0,1 0 0,-1 0 0,0 0 0,0 0 0,0-1 0,0 1 0,0 0 0,-1-1 0,1-5 0,-1 8 85,0 1 0,0-1 0,0 1 0,0-1 0,0 0 0,0 1 0,0-1 0,0 1-1,0-1 1,0 1 0,0-1 0,0 0 0,0 1 0,-1-1 0,1 1 0,0-1 0,0 1 0,-1-1 0,1 1-1,0-1 1,-1 1 0,1-1 0,0 1 0,-1-1 0,1 1 0,-1 0 0,1-1 0,0 1 0,-1 0 0,1-1-1,-1 1 1,1 0 0,-1 0 0,1-1 0,-1 1 0,0 0 0,1 0 0,-1 0 0,1 0 0,-1 0 0,1 0-1,-1-1 1,0 1 0,1 1 0,-1-1 0,1 0 0,-1 0 0,1 0 0,-1 0 0,0 1 0,-4-1-49,5 18 136,1-4-201,0 0-1,1 1 1,1-1-1,1 0 1,6 18-1,5 18 35,-14-45-24,0-1-1,-1 1 0,1-1 0,-1 1 0,0 0 0,0-1 0,-1 8 0,1-11-40,0 0 0,-1 0 0,1 0 0,0-1 0,0 1 0,-1 0 0,1 0 0,-1-1 0,1 1 0,0 0 0,-1 0-1,1-1 1,-1 1 0,0-1 0,1 1 0,-1 0 0,1-1 0,-1 1 0,0-1 0,1 1 0,-1-1 0,0 0-1,0 1 1,0-1 0,1 0 0,-1 1 0,0-1 0,0 0 0,0 0 0,1 0 0,-1 0 0,0 0 0,0 0 0,0 0-1,0 0 1,1 0 0,-1 0 0,0 0 0,0-1 0,0 1 0,0 0 0,1 0 0,-1-1 0,0 1 0,0-1 0,1 1-1,-2-1 1,1-1-137,0 0-1,1 1 1,-1-1 0,0 0-1,1 0 1,-1 0-1,1 0 1,-1 0 0,1 1-1,0-1 1,0 0-1,0 0 1,0 0-1,0 0 1,0 0 0,1-2-1,0-4-488,-1 2 263,1-1 1,0 1-1,1 0 0,-1 0 1,1-1-1,1 1 0,-1 0 0,1 0 1,0 1-1,5-8 0,44-58-1648,-26 38 1917,105-150 2393,-131 183-2160,0-1 0,0 1 0,0 0 0,0 0 0,0 0-1,1 0 1,-1-1 0,0 1 0,0 0 0,0 0 0,0 0 0,1 0-1,-1 0 1,0 0 0,0 0 0,0-1 0,0 1 0,1 0 0,-1 0-1,0 0 1,0 0 0,0 0 0,1 0 0,-1 0 0,0 0 0,0 0-1,0 0 1,1 0 0,-1 0 0,0 0 0,0 0 0,0 0 0,1 0 0,-1 1-1,0-1 1,0 0 0,0 0 0,0 0 0,1 0 0,-1 0 0,0 0-1,0 0 1,0 1 0,0-1 0,1 0 0,7 14 1820,8 31-2541,-9-25 1218,7 20-575,-1 1 0,-2 1 0,8 58 0,-12-3-4232,-7-96 4159,0-1 0,0 0 0,0 0-1,0 0 1,0 1 0,0-1 0,0 0-1,0 0 1,0 0 0,0 1 0,0-1-1,0 0 1,0 0 0,0 1-1,0-1 1,0 0 0,0 0 0,0 0-1,0 1 1,0-1 0,0 0 0,0 0-1,0 0 1,0 1 0,0-1 0,-1 0-1,1 0 1,0 0 0,0 0 0,0 1-1,0-1 1,-1 0 0,1 0-1,0 0 1,0 0 0,0 0 0,0 0-1,-1 1 1,1-1 0,0 0 0,0 0-1,0 0 1,-1 0 0,1 0 0,0 0-1,0 0 1,-1 0 0,1 0 0,0 0-1,0 0 1,0 0 0,-1 0-1,1 0 1,0 0 0,0 0 0,0 0-1,-1 0 1,1-1 0,0 1 0,0 0-1,0 0 1,-1 0 0,1 0 0,0 0-1,0-1 1,-10-8 596,10 9-601,-10-12 612,1 0 0,0 0-1,1-1 1,-9-18 0,13 24-344,1 0 0,1 0-1,0 0 1,0-1 0,0 1 0,1-1 0,0 1 0,0-1-1,1 1 1,-1-1 0,3-9 0,-1 13-223,0 1 0,1-1 1,-1 0-1,1 0 0,0 1 0,0-1 1,0 1-1,1 0 0,-1-1 0,1 1 1,0 0-1,0 1 0,0-1 0,0 0 1,0 1-1,0 0 0,1 0 0,-1 0 1,1 0-1,0 0 0,0 1 0,5-2 1,7-3-395,0 2 0,1 0 1,0 1-1,17-2 1,3 3-2305,-16 2-2467,-12 0-1648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22:08.5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7107,'0'0'179,"17"0"-22,28 0-139,451 10 5410,40 10-3325,21 1-3307,-550-20-3236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22:19.8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 1 6611,'0'0'4335,"2"20"-4052,3 72 213,-12 177 1,-13 93 188,19-208-8672,0-151 5660,-5-3 390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22:20.1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 1 208,'0'0'7844,"-9"107"-7428,16-56 496,14 1-95,6-4-177,3-4 336,6-6-367,0-9-273,4-7-176,-2-8-144,4-11-16,-2-3 16,3-7-16,1-27 0,-2-14-736,-8-5-2610,-30 27-3361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0:21:30.7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135 28 10117,'0'0'3193,"0"0"-1616,0 0-425,0 0-349,0 0-264,-8-5-82,3 1-394,0 1 1,0 0 0,0 1 0,-1-1 0,1 1 0,-8-2 0,10 3-52,1 1 1,0 0-1,0 0 1,0 0-1,0 0 1,0 0-1,0 0 0,0 0 1,0 1-1,0-1 1,0 1-1,0-1 1,0 1-1,0 0 1,0 0-1,0 0 1,0 0-1,0 0 1,1 0-1,-1 0 1,1 1-1,-1-1 1,0 1-1,1-1 1,0 1-1,-2 2 1,-2 4-14,1 0 1,0 0-1,1 1 1,0-1 0,0 1-1,1 0 1,0 0-1,0 0 1,1 0-1,0 0 1,1 0-1,0 0 1,1 9-1,-1-17 0,0 0-24,0 1-1,1-1 1,-1 1 0,1-1 0,-1 0-1,1 1 1,-1-1 0,1 1 0,-1-1-1,1 0 1,0 0 0,0 1 0,0-1 0,0 0-1,0 0 1,0 0 0,0 0 0,0 0-1,0 0 1,1 0 0,-1-1 0,0 1-1,1 0 1,-1-1 0,0 1 0,1-1-1,-1 1 1,1-1 0,-1 0 0,1 1 0,-1-1-1,0 0 1,1 0 0,-1 0 0,2 0-1,2 0-230,0 0-1,0 0 1,0-1-1,-1 1 1,1-1 0,0 0-1,0-1 1,-1 1-1,1-1 1,6-3-1,-4 0 152,1 0 1,-1-1-1,-1 0 0,1-1 0,-1 1 0,0-1 1,-1 0-1,1-1 0,-1 1 0,6-14 1,-11 20 677,0 1 553,0 0-206,0 0-437,0 3-202,2 7-254,0 0 0,0 0 0,1-1 0,0 1 0,1-1 1,0 0-1,0 0 0,1 0 0,0-1 0,8 10 0,-9-12-309,1 0-1,0-1 1,0 1-1,1-1 1,0-1-1,-1 1 1,2-1-1,8 5 1,3-4-3939,-4-5-2043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22:24.9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1 9060,'0'0'6502,"-1"6"-6243,0-4-252,1-1 0,0 1 0,0 0-1,0-1 1,0 1 0,0 0 0,0 0 0,0-1 0,0 1 0,1 0 0,-1-1 0,1 1 0,-1 0 0,1-1 0,0 1 0,0-1 0,0 1 0,0-1 0,2 3 0,1 1-1,0-1 0,0 0-1,1 0 1,0 0 0,0-1 0,5 4 0,17 7-2,49 18 1,-56-24 22,90 32 30,-58-23 2,87 43 1,-134-58-55,0 1-1,0 1 1,0-1 0,-1 1 0,0-1-1,1 1 1,-1 1 0,-1-1 0,1 0-1,0 1 1,3 6 0,-6-8 7,0 0 1,0-1-1,0 1 1,0 0-1,0 0 1,0-1-1,-1 1 0,1 0 1,-1 0-1,0 0 1,0 0-1,0 0 1,0 0-1,-1 0 0,1 0 1,-1-1-1,0 1 1,0 0-1,0 0 1,0 0-1,0-1 1,0 1-1,-1-1 0,-2 5 1,-8 5 16,0 0 0,0-1 0,-1 0 1,-1-2-1,0 1 0,0-1 0,-18 8 0,-13 8 39,26-13-63,6-5-2,0 2 0,0-1-1,-20 20 1,32-27-47,1-1-1,-1 0 1,1 1 0,-1-1-1,1 0 1,-1 1-1,1-1 1,-1 1-1,1-1 1,0 1-1,-1-1 1,1 1-1,0-1 1,-1 1-1,1-1 1,0 1-1,0 0 1,0-1-1,-1 1 1,1-1-1,0 1 1,0 0-1,0-1 1,0 1 0,0 0-1,0-1 1,0 1-1,0-1 1,1 2-1,-1-1-268,1-1-1,0 1 1,0-1-1,0 1 0,-1-1 1,1 0-1,0 1 1,0-1-1,0 0 1,0 0-1,-1 0 1,1 1-1,0-1 1,0 0-1,0 0 1,1 0-1,14 0-4269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22:25.3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46 1 9796,'0'0'2402,"118"100"-1330,-92-47-512,-3 4 177,-2-3-257,-8-1-208,-7-3-32,-6-2-128,0 3 208,-17 2-304,-21 3 32,-15 8-48,-16 4-144,33-44-2353,-4-2-4322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22:32.1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12086,'0'0'2609,"0"25"-4482,0 6-1393,0-17-2688,0-6 2400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22:32.4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8452,'0'0'672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22:34.4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86 11 4658,'0'0'4327,"-5"-2"-3817,-14-2 173,15 3 926,-3 0 1619,-15-1-1462,27 4-1777,0 0 1,0 0-1,-1 1 0,1 0 1,-1 0-1,1 0 0,-1 0 1,0 1-1,6 7 0,5 3 1,19 16 18,103 96 120,-121-109-113,-1 0-1,-1 1 1,-1 1-1,0 0 0,-2 0 1,11 24-1,-19-37-9,-1 0 0,0 0 1,0 1-1,-1-1 0,1 0 0,-1 1 0,-1-1 0,1 1 1,-1 0-1,0-1 0,-1 1 0,0-1 0,0 1 0,-2 7 1,0-6 10,0 1 1,-1-1-1,0 0 1,-1-1-1,1 1 1,-1-1-1,-1 0 1,1 0-1,-10 8 1,-10 6 31,0-1 0,-2-1 0,0-1 0,-45 21 0,71-39-48,-139 67-8,133-63 918,29 1-18188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22:34.9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141 0 10261,'0'0'4426,"-5"4"-4216,4-3-208,0 0 0,0 0 0,0 0 0,1 0-1,-1 0 1,0 1 0,0-1 0,1 0 0,-1 0-1,1 0 1,-1 1 0,1-1 0,-1 0 0,1 1-1,0-1 1,0 0 0,-1 1 0,1-1 0,0 1-1,0-1 1,0 0 0,1 1 0,-1-1 0,0 0-1,0 1 1,1-1 0,-1 0 0,1 1 0,-1-1-1,1 0 1,0 0 0,-1 1 0,1-1 0,0 0-1,0 0 1,0 0 0,1 1 0,8 10 11,1 0-1,22 18 1,-13-12 3,48 42 34,55 54-39,-107-97-2,0 1 0,-2 0 0,0 2 1,21 37-1,-31-50 9,-2-1 1,1 1-1,-1 0 1,0 0-1,0 0 1,-1 0-1,0 0 1,0 0-1,-1 1 1,0-1-1,0 0 1,0 0-1,-1 0 1,0 0-1,-1 1 1,0-1-1,0-1 1,0 1-1,-1 0 1,0 0-1,0-1 1,-1 0-1,1 0 1,-1 0 0,-1 0-1,1 0 1,-1-1-1,0 0 1,0 0-1,-7 4 1,-35 28 520,-94 54 1,-26 19 149,156-101-1187,1 0-1,0 1 0,0 0 0,-11 16 1,17-21-7,0 0 1,1 1 0,0-1-1,0 1 1,1 0 0,-1 0 0,1 0-1,1 0 1,-1 0 0,1 0-1,-1 12 1,2-4-7043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23:25.5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0,'0'0'0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23:26.8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51 11 4818,'0'0'5416,"-31"-7"-491,31 7-4873,0 0-1,0-1 1,0 1 0,-1 0-1,1-1 1,0 1 0,-1 0-1,1 0 1,0-1 0,-1 1-1,1 0 1,0 0 0,-1 0-1,1 0 1,0 0 0,-1-1-1,1 1 1,-1 0 0,1 0-1,0 0 1,-1 0 0,1 0-1,0 0 1,-1 0 0,1 0-1,-1 0 1,1 0-1,0 0 1,-1 1 0,1-1-1,-1 0 1,1 0 0,0 0-1,-1 0 1,1 1 0,0-1-1,-1 0 1,1 0 0,0 0-1,0 1 1,-1-1 0,1 0-1,0 1 1,0-1 0,-1 0-1,1 1 1,0-1 0,0 0-1,0 1 1,0-1 0,-1 0-1,1 1 1,0-1 0,0 0-1,0 1 1,0-1 0,0 1-1,0-1 1,0 0 0,0 1-1,0 0 1,-2 33-592,2-27 796,-1 21-245,2 104 68,0-130-85,-1 1 0,1 0 0,-1 0 0,1 0 0,0 0-1,0 0 1,0-1 0,0 1 0,1-1 0,-1 1 0,1-1 0,0 1 0,-1-1-1,1 0 1,0 1 0,0-1 0,0 0 0,1 0 0,-1-1 0,1 1-1,-1 0 1,1-1 0,-1 0 0,1 1 0,0-1 0,-1 0 0,1 0-1,0-1 1,3 1 0,-2 0-2,-1-1 0,1 1 0,0-1 0,-1 0 0,1 0 0,0-1 0,0 1 0,-1-1 0,1 0 0,0 0 0,-1 0 0,1 0 0,-1-1 0,1 1 0,-1-1 0,0 0 0,0 0 0,0 0 0,0-1 0,0 1 0,0-1 0,3-3 0,4-8-4,-1-1 1,-1-1-1,0 1 0,8-21 0,-12 23 10,1 0-1,1 1 0,0-1 1,1 1-1,1 1 0,-1-1 1,2 1-1,9-10 0,-16 20 3,-1 0-11,0 0 0,0 0 0,0 0 0,0 0 0,0 0 0,0 0 0,1 1 0,-1-1 0,0 0 0,1 1-1,-1-1 1,0 1 0,1 0 0,-1-1 0,0 1 0,1 0 0,-1 0 0,1 0 0,1 0 0,-1 6-66,1 64 136,-3-55-16,0-1-1,0 0 0,2 0 1,5 28-1,-5-38-84,0 1-1,0 0 1,0 0-1,1-1 1,-1 1-1,1-1 1,0 0-1,1 0 1,-1 0-1,0 0 1,1 0-1,0-1 1,0 0-1,0 0 1,1 0-1,-1 0 1,10 4-1,-9-4-640,7 2-584,-2-4-4192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23:27.2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9 5458,'0'0'11427,"7"-9"-11165,-6 16-241,-1 0 0,1-1 1,-1 1-1,-1 13 1,1-8 15,0 33-595,27-67-373,-22 18 936,0 0-1,1 0 1,-1 1 0,1-1-1,0 1 1,0 0 0,0 1-1,0 0 1,13-3 0,-17 4-9,1 0 0,0 1 1,-1 0-1,1-1 0,0 1 1,0 0-1,-1 1 0,1-1 0,0 0 1,-1 1-1,1-1 0,0 1 1,-1 0-1,1 0 0,-1 0 0,1 0 1,-1 1-1,1-1 0,-1 1 1,0-1-1,0 1 0,0 0 0,0 0 1,0 0-1,0 0 0,2 3 1,3 8-114,-1 0-1,-1 0 1,0 1 0,0-1 0,4 28 0,6 15-5965,-14-49 896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23:27.9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194 545 6675,'0'0'9324,"-15"-8"-8537,-46-26-192,59 33-584,0 0 0,0 0 0,0 0 0,-1 1 0,1-1 0,0 1 0,0 0 0,-1-1 0,1 1 0,0 0 0,0 0 0,-1 0 0,1 1 0,0-1 0,0 1 0,-1-1 0,1 1 0,0-1 0,0 1 0,0 0 0,-4 2 0,2 1 0,-1-1 1,1 1-1,0 0 0,0 0 1,0 0-1,-3 6 0,3-4-9,0-1 2,0 1 0,1 0 0,0 0-1,0 0 1,0 0 0,1 1 0,-2 7 0,3-13-5,1 1 0,-1-1 1,1 1-1,-1-1 0,1 1 0,0 0 1,0-1-1,0 1 0,0 0 1,0-1-1,0 1 0,0-1 0,0 1 1,1 0-1,-1-1 0,0 1 0,1-1 1,0 1-1,-1-1 0,1 1 1,0-1-1,0 1 0,0-1 0,0 0 1,0 1-1,0-1 0,0 0 0,0 0 1,0 0-1,1 0 0,-1 0 1,0 0-1,1 0 0,1 0 0,1 1-88,1-1 0,0 0-1,-1 0 1,1 0-1,0-1 1,0 0-1,0 1 1,0-2 0,-1 1-1,1-1 1,0 1-1,0-1 1,-1-1-1,8-2 1,-4 1-97,-1-1 1,0 0-1,0 0 1,-1 0-1,1-1 1,-1 0-1,0-1 1,6-6-1,2-6-187,-1 0 0,0 0 0,-1-1-1,-1-1 1,12-29 0,-10 17 247,-2-1 0,-2 0 0,-1 0 0,5-43-1,-6 5 1014,-2-72-1,-12 114 468,7 29-1322,0-1 0,0 1 0,-1-1 0,1 1 0,0-1 0,-1 1 1,1 0-1,0-1 0,0 1 0,-1-1 0,1 1 0,-1 0 0,1 0 1,0-1-1,-1 1 0,1 0 0,-1-1 0,1 1 0,-1 0 0,1 0 0,-1 0 1,1 0-1,-1-1 0,1 1 0,-1 0 0,1 0 0,-1 0 0,1 0 0,-1 0 1,1 0-1,-1 0 0,1 0 0,-1 1 0,1-1 0,-1 0 0,1 0 0,0 0 1,-1 0-1,1 1 0,-1-1 0,1 0 0,-1 0 0,1 1 0,0-1 1,-1 0-1,1 1 0,-1-1 0,1 1 0,0-1 0,0 0 0,-1 1 0,1-1 1,0 1-1,0-1 0,-1 1 0,1-1 0,0 1 0,0 0 0,-4 5 29,0 1-1,0 0 0,1 1 1,0-1-1,0 0 0,-3 16 1,-7 53 135,10-55-185,-3 42 2,2 87 0,4-133-12,0-4-5,1-1 0,0 0-1,1 1 1,0-1 0,0 0 0,2 0 0,-1 0 0,10 20 0,-8-24 0,0 0-1,0 0 1,0 0 0,1-1-1,0 0 1,1 0-1,0 0 1,0-1 0,0 0-1,0 0 1,1-1 0,10 5-1,-4-3-30,0-1-1,0-1 0,0 0 0,1-1 1,0-1-1,0 0 0,0-1 0,0-1 1,23 0-1,-34-2 16,1 1 1,-1-1-1,0 0 1,1 0-1,-1 0 0,0 0 1,0-1-1,0 0 1,0 0-1,0 0 1,0 0-1,0 0 0,-1-1 1,1 0-1,-1 0 1,0 0-1,0 0 1,0 0-1,0 0 0,0-1 1,-1 0-1,1 1 1,1-6-1,0 2 8,-1-1 0,0 0 0,0 0-1,0 1 1,-1-2 0,0 1 0,-1 0-1,0 0 1,0 0 0,-1-1 0,-1-12 0,1 20 27,-1-1 1,0 1 0,1 0-1,-1 0 1,0 0 0,0 0-1,0 0 1,0 0 0,0 0-1,0 0 1,0 0 0,0 0-1,0 1 1,-1-1 0,1 0-1,0 1 1,0-1 0,-1 1-1,1-1 1,0 1 0,-1 0 0,1-1-1,0 1 1,-1 0 0,1 0-1,0 0 1,-1 0 0,-2 1-1,0-2 79,-1 1-1,0 1 1,0-1 0,0 1-1,1 0 1,-1 0-1,-8 3 1,9-2-89,0 1 0,0 0 1,0 0-1,0 0 1,0 1-1,0-1 0,1 1 1,-1 0-1,1 0 0,0 0 1,1 0-1,-1 1 0,1-1 1,0 1-1,0-1 0,0 1 1,-2 7-1,1 3-18,0-1 0,1 1 0,1 0 1,0 27-1,1-37-17,1 0 1,0 0-1,0 1 1,0-1-1,0 0 1,1 0 0,0 0-1,0 0 1,0 0-1,1 0 1,0-1-1,0 1 1,0-1-1,0 0 1,1 0-1,-1 0 1,1 0 0,0-1-1,0 1 1,1-1-1,-1 0 1,1 0-1,-1-1 1,1 1-1,0-1 1,0 0-1,8 2 1,-6-2-243,0 0 0,1 0 0,-1-1 1,1 0-1,-1 0 0,1-1 0,-1 0 0,1-1 0,-1 1 1,1-1-1,-1-1 0,1 1 0,-1-2 0,0 1 0,0 0 1,0-1-1,0-1 0,0 1 0,7-6 0,-6 3 88,0 0 0,-1-1 1,0 0-1,8-10 0,-12 14-207,-1-1 0,0 1 0,0 0 0,0-1 0,0 0 0,-1 1 0,0-1 0,1 0 1,-1 0-1,0 0 0,-1 0 0,1 0 0,-1-5 0,0 5-2533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0:21:31.0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211 115 4242,'0'0'2036,"0"0"-281,8-15 459,20-45 630,-28 59-2759,0 0 0,1 0 1,-1 0-1,0 0 0,0 0 0,0 0 0,0 0 0,0-1 0,0 1 0,0 0 0,0 0 0,0 0 0,0 0 0,-1 0 0,1 0 1,0 0-1,-1 0 0,1 0 0,-1 0 0,1 0 0,-1 1 0,1-1 0,-1 0 0,0 0 0,1 0 0,-1 1 0,0-1 0,0 0 0,1 0 1,-1 1-1,0-1 0,0 1 0,0-1 0,0 1 0,0-1 0,-1 1 0,-34-7 1736,33 7-1625,-5-1 84,-26 2 808,33-1-1073,0 1 1,0-1 0,0 1-1,0-1 1,0 1 0,0 0-1,0-1 1,0 1 0,1 0-1,-1 0 1,0-1 0,0 1-1,1 0 1,-1 0 0,0 0-1,1 0 1,-1 0 0,1 0-1,-1 0 1,1 0 0,-1 0-1,1 0 1,0 0 0,0 0-1,-1 1 1,1 1 0,-2 30 32,2 0 0,1 1 1,1-1-1,2 0 1,11 47-1,-15-80-48,3 19 31,-1 0 0,0 0 0,-1 0 0,-4 32 0,2-47-15,1-1 0,-2 1 0,1-1 0,0 0 0,-1 1 0,1-1 0,-1 0 0,0 0 0,0 0 0,0 0 0,-1-1 0,1 1 1,-1-1-1,1 1 0,-1-1 0,0 0 0,0 0 0,0 0 0,0 0 0,0 0 0,-5 1 0,-1 1-350,1-1-1,-1 0 1,0-1 0,0 0 0,0 0-1,0-1 1,-13 1 0,2-2-5079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23:28.8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67 24 6707,'0'0'7235,"-2"7"-2042,-11 33-5183,-2 4-31,7-23-164,1 1 1,1 1 0,1-1 0,1 1 0,-2 27 0,6-49-435,11-38 292,2 1 0,21-42 0,-3 8 937,-30 67-567,0 0 0,0 0 0,0 0 1,1 0-1,-1 1 0,1-1 0,-1 0 0,1 1 0,0-1 0,0 1 0,0 0 1,1 0-1,-1 0 0,0 0 0,1 0 0,0 0 0,-1 1 0,1-1 0,0 1 0,0-1 1,-1 1-1,1 0 0,0 0 0,0 1 0,0-1 0,1 1 0,-1-1 0,0 1 0,0 0 1,4 0-1,41-1-348,27-1-614,-28 9-7141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23:29.5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238 437 12566,'0'0'2225,"16"-18"-2185,52-65-46,-59 72-145,-1-1 0,-1 0-1,0-1 1,0 1 0,-2-1-1,1-1 1,-2 1 0,0-1-1,3-15 1,-3 0-352,-2 0 0,-2-51 0,0 78 604,0 0 0,0-1 0,0 1 0,0 0 1,0 0-1,-1 0 0,1 0 0,0 0 0,-1 0 0,0 0 1,1 0-1,-1 0 0,0 0 0,0 0 0,0 1 1,0-1-1,-1 0 0,1 0 0,0 1 0,-1-1 0,1 1 1,-1-1-1,1 1 0,-1 0 0,0 0 0,0 0 0,1 0 1,-1 0-1,0 0 0,0 0 0,0 0 0,0 1 1,0-1-1,0 1 0,0-1 0,0 1 0,-1 0 0,-2 0 1,4 1-32,-1-1-1,0 1 1,1-1 0,-1 1 0,1 0 0,0 0 0,-1 0 0,1 0 0,0 0 0,-1 0 0,1 0 0,0 0 0,0 0 0,0 1 0,0-1 0,0 0 0,0 1 0,0-1 0,1 1 0,-1-1 0,0 1 0,1-1 0,-1 1 0,1-1 0,0 1 0,-1 0 0,1-1 0,0 3 0,-3 6 99,-14 51 73,-16 118 1,8 70-25,17-135-188,-40 197 0,44-298-20,-2 13-154,-13 33 1,17-53 99,0-1 0,-1 1 0,1-1 0,-1 0 1,-1 0-1,1 0 0,-1 0 0,0-1 0,0 1 0,0-1 1,-9 7-1,12-10 46,-1 0 0,1 0-1,-1 0 1,0 0 0,1 0 0,-1-1 0,1 1 0,-1-1 0,0 1-1,1-1 1,-1 0 0,0 1 0,0-1 0,1 0 0,-1 0 0,0 0-1,0 0 1,1-1 0,-1 1 0,0 0 0,0-1 0,1 1 0,-1-1-1,0 0 1,1 1 0,-1-1 0,1 0 0,-1 0 0,1 0 0,0 0-1,-1 0 1,1-1 0,0 1 0,-1 0 0,1 0 0,0-1 0,0 1-1,-1-3 1,-3-4 37,1-1 0,0 1-1,0-1 1,1 0-1,-4-16 1,3 8 40,0 0-1,2 0 1,0-1 0,1 1-1,1-27 1,1 37-74,-1 0-1,1 0 1,1 0 0,-1 0-1,1 0 1,0 1 0,1-1 0,-1 1-1,2 0 1,-1 0 0,0 0 0,1 0-1,0 0 1,1 1 0,-1-1 0,10-7-1,2 1-13,1 0 1,1 2-1,-1 0 0,30-12 0,79-21-13,-85 31-105,-1-2 1,57-27 0,-88 36 16,-1-1 0,1 0 0,-1 0 0,0-1 0,-1 0 0,0-1 0,0 0 0,0 0 0,-1 0 0,0-1-1,5-9 1,-1-1-464,-2 0 0,0-1 0,-1 0 0,7-29-1,-11 22-110,-3 20 174,0 18-755,-4 56 6039,4-56-4313,0-6 70,-6 90 139,3-68-1067,1 0 0,1 0 0,5 43 0,0-59-1539,2-9-3428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23:30.0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0 203 8036,'0'0'4951,"8"9"-4940,-1 0 50,1 0 0,-2 0 0,1 1 0,-1 0 0,-1 0 0,0 0 0,4 12 0,-7-15-146,3 7 167,-1 0-1,2 0 1,0 0 0,16 25-1,-21-37-165,0 0 1,1 0-1,-1 0 0,1 0 0,0 0 1,-1-1-1,1 1 0,0 0 1,0-1-1,0 1 0,0-1 0,0 0 1,0 0-1,1 0 0,-1 0 0,0 0 1,1 0-1,-1 0 0,1-1 0,-1 1 1,1-1-1,-1 0 0,0 0 1,1 0-1,-1 0 0,1 0 0,-1 0 1,1-1-1,-1 1 0,1-1 0,-1 0 1,0 0-1,1 0 0,-1 0 0,0 0 1,0 0-1,0 0 0,4-3 0,2-3-103,0 0-1,0 0 1,-1 0-1,0-1 0,-1 0 1,8-11-1,34-61 274,-32 51-104,114-204 4801,-121 220-3604,-4 15-111,-4 24 28,-1-15-1251,-1 52 529,-1 0 1,-4 0-1,-18 85 0,17-120-493,-53 210 522,41-177-1717,-45 103-1,53-148 124,11-15 1181,0-1-1,-1 0 1,1 0 0,0 0 0,0 0 0,0 0 0,0 0 0,0 0 0,-1 0-1,1 0 1,0 0 0,0 0 0,0 0 0,0 0 0,-1 0 0,1 0-1,0 0 1,0 0 0,0 0 0,0 0 0,-1 0 0,1 0 0,0 0 0,0 0-1,0 0 1,0-1 0,0 1 0,-1 0 0,1 0 0,0 0 0,0 0-1,0 0 1,0 0 0,0-1 0,0 1 0,0 0 0,-1 0 0,1 0 0,0 0-1,0 0 1,0-1 0,0 1 0,0 0 0,0 0 0,0 0 0,0 0-1,0-1 1,-3-32 58,2 9 320,1 1 0,2-1 1,0 0-1,1 1 0,8-26 1,-8 38-217,1 0 0,1 0 0,0 1 1,0-1-1,1 1 0,0 1 0,1-1 0,0 1 1,0 0-1,1 1 0,0-1 0,19-13 0,-5 8-31,0 1 0,1 0 0,1 2 0,32-11 0,-30 13-1638,-1-2-1,43-24 0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23:30.7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9108,'17'5'464,"607"121"5544,-537-112-6042,165 4-1,-251-18-79,-1-1 0,0 1 0,1 0 0,-1 0 0,1 0 0,-1-1 0,0 1 0,1 0-1,-1-1 1,0 1 0,0 0 0,1-1 0,-1 1 0,0 0 0,0-1 0,1 1 0,-1 0 0,0-1 0,0 1 0,0-1 0,0 1 0,0 0-1,1-1 1,-1 1 0,0-1 0,0 1 0,0-1 0,0 1 0,0 0 0,0-1 0,0 1 0,-1-1 0,-2-17-1914,0 13 1438,-1 0 1,1 0-1,-1 0 0,-1 0 1,1 1-1,-1 0 0,1-1 1,-1 2-1,-1-1 0,1 1 0,-7-4 1,9 5 323,-17-9-1311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23:31.1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293 0 1873,'0'0'8065,"-16"8"-7622,0-1-389,-20 9 305,2 1 0,-43 29 0,68-41-286,0 1 0,1 1 0,0-1 0,0 1-1,1 1 1,-1-1 0,2 1 0,-1 1 0,1-1 0,0 1 0,1 0-1,0 1 1,1-1 0,0 1 0,-4 10 0,6-11-4,1 0 1,0 0-1,0-1 1,0 1-1,1 0 1,0 0-1,1 0 1,0 0-1,1 0 1,-1-1-1,2 1 1,-1-1 0,1 1-1,1-1 1,-1 0-1,1 0 1,1 0-1,-1-1 1,1 1-1,1-1 1,-1-1-1,1 1 1,0-1-1,1 0 1,0 0-1,0 0 1,0-1-1,0 0 1,1-1-1,0 0 1,0 0-1,0 0 1,0-1-1,15 3 1,-2-3-1175,-5-3-3809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23:33.2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139 73 2193,'0'0'11347,"-15"7"-11147,5-3-178,3-2-19,0 1 1,1 0-1,-1 0 0,1 1 1,-1-1-1,1 1 1,1 1-1,-1-1 1,0 1-1,1 0 0,0 0 1,-7 10-1,9-10 1,-1 0-1,1 0 0,0 1 1,0-1-1,1 1 0,0 0 1,0-1-1,0 1 0,0 0 1,1 0-1,-1 12 0,2-17-16,0-1 0,0 1-1,0 0 1,1-1-1,-1 1 1,0 0 0,0-1-1,1 1 1,-1 0-1,0-1 1,1 1 0,-1 0-1,0-1 1,1 1-1,-1-1 1,1 1 0,-1-1-1,1 1 1,-1-1-1,1 1 1,0-1-1,-1 0 1,1 1 0,-1-1-1,1 0 1,1 1-1,25 4-747,27-8-1120,-14-5 1116,-30 5 658,1 1 1,0 0-1,16 0 0,-25 2 101,0 0 0,-1 0 1,1 0-1,-1 1 0,1-1 1,-1 0-1,1 1 0,-1 0 1,0-1-1,1 1 0,-1 0 1,0 0-1,1-1 0,-1 1 1,0 0-1,0 0 0,0 1 1,1-1-1,-1 0 0,-1 0 1,1 0-1,0 1 0,0-1 1,0 0-1,-1 1 0,1-1 1,0 1-1,-1-1 0,0 1 1,1 2-1,1 6 93,-1-1 1,0 1-1,0 18 1,-1-20 23,0 14 100,0-1-1,-2 0 1,0 0-1,-1 0 1,-1-1-1,-1 1 0,-1-1 1,-9 22-1,6-20-110,-2 0-1,0-1 0,-1 0 0,-1-1 0,-25 30 0,38-49-93,-1 0 0,0-1 0,0 1 0,0 0 0,1 0 0,-1 0 0,0 0 0,0-1 0,0 1-1,0-1 1,0 1 0,0 0 0,0-1 0,-1 0 0,1 1 0,0-1 0,0 0 0,-2 1 0,2-1-5,1-1 0,-1 1 0,0 0 0,1-1 0,-1 1 0,1 0 0,-1-1 0,1 1 0,-1-1 0,1 1 0,-1-1 0,1 1 0,0-1 0,-1 1 0,1-1 0,0 0 0,-1 1 0,1-1 0,0 1 0,0-1 0,0 0 0,-1 1 0,1-1 0,0 0 0,-1-9-38,0 0-1,1 1 1,1-17-1,-1 13-59,0 2 100,1 0 0,0 0 0,0 0 0,1 0 0,0 0 0,1 1 0,0-1-1,1 1 1,0 0 0,1 0 0,0 0 0,0 1 0,1-1 0,1 1 0,-1 1 0,1-1 0,1 1 0,-1 0 0,14-10 0,9-5-37,0 1 0,2 2 0,0 0 0,1 3 0,1 0 0,47-15 0,-72 30-36,-1 0 1,0 0-1,0 0 0,1 1 0,12 0 0,-21 1 217,0 14 336,-2 35 289,0-27-660,3 37-1,-1-57-121,1-1-1,-1 1 1,1 0-1,-1-1 1,1 0-1,0 1 1,0-1-1,0 1 1,0-1-1,0 0 1,0 0-1,0 1 1,0-1 0,0 0-1,0 0 1,1 0-1,-1 0 1,0 0-1,1-1 1,-1 1-1,1 0 1,-1-1-1,1 1 1,-1-1-1,1 1 1,-1-1-1,1 0 1,-1 1 0,1-1-1,0 0 1,-1 0-1,1 0 1,3-1-1,-3 1-58,0 0-1,1 0 1,-1 0-1,0-1 0,1 1 1,-1-1-1,0 1 1,1-1-1,-1 0 1,0 0-1,0 0 1,0 0-1,0 0 0,0 0 1,0-1-1,0 1 1,0-1-1,0 1 1,-1-1-1,1 0 1,-1 0-1,2-2 1,0-4 161,-1-1 1,0 1 0,-1-1 0,0 1-1,0-1 1,-1 0 0,0 0 0,-1 1-1,0-1 1,0 1 0,-1-1 0,0 1-1,0-1 1,-1 1 0,0 0 0,-5-8-1,-6-2 521,11 15-521,0 0-1,1 0 0,-1 0 1,1 0-1,-1-1 1,1 1-1,0-1 1,1 1-1,-1-1 1,0 0-1,-1-6 0,3 9-89,1 1-1,-1-1 1,0 1-1,0-1 1,0 0-1,1 1 1,-1-1-1,0 1 1,1-1-1,-1 1 1,0 0-1,1-1 1,-1 1-1,1-1 1,-1 1-1,1 0 1,-1-1-1,1 1 1,-1 0-1,1-1 1,-1 1-1,1 0 1,-1 0-1,1 0 0,-1-1 1,1 1-1,0 0 1,-1 0-1,1 0 1,-1 0-1,2 0 1,23 0-45,-18 0 38,9 0-5,1 1 0,-1 1 0,0 1 0,0 0 0,0 1 0,-1 1 0,1 0 0,-1 1 0,0 0 0,-1 2 0,15 8 0,52 32 176,-80-48-159,-1 0 0,0 0 0,0 0 1,0 0-1,1 0 0,-1 0 0,0 0 1,0 0-1,0 1 0,0-1 0,1 0 1,-1 0-1,0 0 0,0 0 1,0 0-1,0 0 0,1 1 0,-1-1 1,0 0-1,0 0 0,0 0 0,0 0 1,0 1-1,0-1 0,0 0 0,0 0 1,0 0-1,1 1 0,-1-1 0,0 0 1,0 0-1,0 0 0,0 1 0,0-1 1,0 0-1,0 0 0,0 0 0,0 1 1,0-1-1,-1 0 0,1 0 0,0 0 1,0 1-1,0-1 0,0 0 0,0 0 1,0 0-1,0 0 0,0 1 0,0-1 1,-1 0-1,1 0 0,0 0 0,0 0 1,0 0-1,0 0 0,-1 1 0,1-1 1,0 0-1,0 0 0,0 0 0,0 0 1,-1 0-1,1 0 0,0 0 0,0 0 1,-1 0-1,-16 4 161,13-4-157,3 1-4,-10 1 88,1 1 0,0 0 1,-15 7-1,23-10-86,0 1-1,0 1 1,0-1 0,0 0-1,0 1 1,0-1-1,0 1 1,0-1-1,1 1 1,-1 0-1,0 0 1,1-1-1,0 1 1,-1 0 0,1 1-1,0-1 1,0 0-1,0 0 1,0 0-1,1 1 1,-2 3-1,2-3-11,-1 1-1,1-1 1,0 0 0,0 0-1,0 0 1,1 1-1,-1-1 1,1 0 0,-1 0-1,1 0 1,0 0-1,0 0 1,1 0 0,-1 0-1,1 0 1,2 4-1,-1-5 5,-1 0 0,1 1 0,0-1 0,-1-1 0,1 1 0,0 0 0,0-1 0,0 1 0,1-1 0,-1 0 0,0 0 0,0 0 0,1 0 0,-1-1 0,5 1 0,2 0-4,0 0-1,0 0 1,0-1 0,-1 0 0,1-1 0,16-3 0,-24 3 4,1 0 0,0 0 0,-1 0-1,1 0 1,-1 0 0,1-1 0,-1 1 0,0-1 0,0 0 0,0 0 0,0 0-1,0 0 1,0 0 0,0 0 0,0 0 0,-1-1 0,1 1 0,-1 0-1,0-1 1,0 0 0,0 1 0,0-1 0,0 1 0,0-1 0,-1 0 0,1 0-1,-1-4 1,1-1 83,0 0-1,-1 0 1,0 0 0,-1-1-1,1 1 1,-2 0-1,-2-13 1,3 17-67,-1 1 1,1 0-1,0 0 1,-1 0-1,0 0 1,0 0-1,0 0 1,0 1 0,0-1-1,0 1 1,-1-1-1,1 1 1,-1 0-1,1 0 1,-1 0-1,0 0 1,0 0-1,0 1 1,0-1-1,0 1 1,-4-1-1,6 2-337,5 2-859,37 23 508,1-3-1,0-1 1,2-2 0,0-2 0,1-1 0,47 8 0,-79-21 1918,-20-3 1663,-10-1-2689,4 1 1,0-1-104,0 2 1,0-1-1,-21 5 1,32-5-119,0 0 1,1 0 0,-1 0-1,0 1 1,1-1 0,-1 1-1,1-1 1,-1 1 0,0 0-1,1 0 1,-1-1 0,1 1-1,0 0 1,-1 0 0,1 1-1,0-1 1,0 0 0,-1 0 0,1 1-1,0-1 1,0 0 0,0 1-1,1-1 1,-1 1 0,0-1-1,0 1 1,1 0 0,-1-1-1,1 1 1,0 0 0,-1-1-1,1 1 1,0 0 0,0-1-1,0 4 1,1-3-1,-1-1 0,1 1 0,0-1 0,0 1-1,0-1 1,-1 1 0,1-1 0,1 1 0,-1-1 0,0 0 0,0 0 0,0 0 0,1 1 0,-1-1-1,0-1 1,1 1 0,-1 0 0,1 0 0,0 0 0,-1-1 0,1 1 0,-1-1 0,1 1 0,0-1-1,-1 0 1,4 1 0,53 2-176,-49-3 61,-3-1 29,-1 1 0,1-1 0,-1 0 0,0 0 0,1-1-1,-1 0 1,0 0 0,0 0 0,0 0 0,0-1 0,0 0-1,-1 0 1,1 0 0,-1 0 0,0-1 0,0 0-1,0 0 1,0 0 0,-1 0 0,1-1 0,2-4 0,6-12-131,0 0 1,-2-1 0,12-33 0,-20 49 175,16-39-6,-1-2 1,-3 0-1,14-88 0,-50 228 3019,-10 45-3164,27-96-424,2 1 0,4 71 0,5-96-4835,3-13-1862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23:34.3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33 241 992,'0'0'14151,"23"-1"-14103,-7 1-75,-7 0-41,0 0 0,0 0 0,0-1 1,1 0-1,-1 0 0,0-1 0,-1-1 0,1 1 0,0-1 1,-1-1-1,1 0 0,-1 0 0,0 0 0,0-1 0,13-11 0,-5 1-944,-1-1 0,25-35 0,-36 45 924,0 0-1,0 0 0,-1 0 1,0 0-1,0-1 1,0 1-1,-1-1 0,0 0 1,0 0-1,-1 0 1,0 0-1,0 0 0,0-8 1,-2 14 188,0 0 0,1 1 0,-1-1 0,0 1 0,0-1 0,0 0 0,1 1 0,-1 0 0,0-1 0,0 1 0,0 0 0,0-1 0,0 1 0,0 0 0,0 0 0,0 0 0,0 0 0,0 0 0,1 0 0,-1 0 0,0 0 0,0 0 0,0 0 0,0 0 0,0 1 0,-1-1 1,-1 1 271,-2-1-265,1 1-1,-1 1 0,0-1 1,1 1-1,-1-1 0,1 1 1,0 1-1,0-1 0,-1 1 1,2-1-1,-1 1 1,0 0-1,0 1 0,1-1 1,0 1-1,0-1 0,0 1 1,-4 6-1,-4 7-25,1 1 0,1 0 0,-9 22 0,-3 22-22,2 1-1,-15 96 1,-16 58-61,47-208 19,-9 28-181,11-36 146,1 1 1,-1-1 0,0 0-1,1 0 1,-1 1-1,0-1 1,0 0 0,0 0-1,0 0 1,0 0-1,0 0 1,0 0 0,0 0-1,0 0 1,0 0-1,0-1 1,-1 1 0,1 0-1,0-1 1,-3 2-1,4-3 20,-1 1 1,0 0-1,1 0 0,-1 0 0,1-1 0,-1 1 0,1 0 0,-1-1 0,1 1 0,-1 0 0,1-1 0,-1 1 0,1-1 0,-1 1 0,1 0 0,0-1 0,-1 1 0,1-1 0,0 0 0,-1 1 0,1-1 0,0 1 0,0-1 0,-1 1 0,1-1 0,0 0 0,0 1 0,0-1 0,0 1 0,0-1 0,0 0 0,0 1 0,0-1 0,-1-28-4,1 23 5,0-3 30,0-1-1,1 1 1,0-1 0,0 1-1,1-1 1,0 1 0,6-14-1,-6 17-12,1 1 1,1 0-1,-1-1 0,1 1 0,0 0 0,0 1 0,0-1 0,1 1 0,0 0 0,0 0 1,0 0-1,9-5 0,1 1-801,1 0 1,20-7-1,71-17-7062,-9 4 3352,-72 20 3824,0 1 1629,-9-1 10900,-18 28-9546,-5 9-2048,3-21-319,1 1 0,1-1 0,-1 1 1,2 0-1,-1-1 0,1 1 0,2 16 0,-2-25-96,0 0 0,0 1 0,0-1 1,1 1-1,-1-1 0,0 0 0,0 1 0,1-1 0,-1 0 0,0 1 0,1-1 0,-1 0 0,0 0 0,1 1 0,-1-1 1,0 0-1,1 0 0,-1 0 0,1 1 0,-1-1 0,0 0 0,1 0 0,-1 0 0,1 0 0,-1 0 0,1 0 0,-1 0 1,1 0-1,-1 0 0,0 0 0,1 0 0,-1 0 0,1 0 0,-1 0 0,1 0 0,-1-1 0,0 1 0,1 0 0,-1 0 0,1 0 1,-1-1-1,0 1 0,1 0 0,-1-1 0,19-14-5245,-13 4 4967,0 0 0,-1-1 0,0 1 0,-1-1 0,0 0 0,-1-1 0,0 1 1,2-24-1,-1-37 1052,-5 1 4642,1 25 2248,0 39-6799,1-2 351,8 23-1413,16 30 198,-15-24-492,0-1-1,1-1 1,1 0-1,0 0 1,2-2-1,27 27 1,-38-39 600,1 0 0,0-1 0,0 1 0,0-1 1,0 0-1,0 0 0,0-1 0,1 1 0,-1-1 0,1 0 0,-1 0 1,1 0-1,-1-1 0,1 1 0,0-1 0,-1 0 0,1-1 1,5 0-1,-3-1 19,-1 0 0,0-1 0,0 1 0,0-1 0,-1-1 0,1 1 0,-1-1 1,0 0-1,0 0 0,0 0 0,7-8 0,4-8 240,-1 0-1,-1-1 1,-1 0 0,-1-1 0,13-33 0,-14 32 209,-6 14-51,-1 0-1,0 0 1,-1 0 0,0 0 0,0-1-1,-1 1 1,2-18 0,-4 25 749,0 16-293,-21 224 34,8-128-756,2-44 46,10-62-271,0 1 1,0-1 0,-1 0 0,1-1 0,-1 1 0,0 0-1,0 0 1,0-1 0,0 1 0,-1-1 0,1 1 0,-1-1-1,-5 5 1,8-9 54,-1 0 0,1 1 0,0-1 0,0 0 0,0 0-1,-1 1 1,1-1 0,0 0 0,0 1 0,0-1 0,0 0 0,0 0 0,0 1 0,1-1-1,-1 0 1,0 0 0,0 1 0,0-1 0,1 0 0,-1 1 0,1-2 0,5-7 146,1 0 0,0 1 0,1 0 0,0 0 0,0 0 0,0 1 0,1 0 0,19-10 0,-14 8-58,-1 0 0,0-1 0,19-19 0,-30 26-287,0 0-1,0 0 0,0 1 0,0-1 0,-1-1 1,1 1-1,-1 0 0,0 0 0,0 0 1,0-1-1,0 1 0,0-1 0,-1 1 0,0 0 1,0-5-1,1 8 58,-1-1 1,0 1-1,0-1 0,0 1 1,0-1-1,0 1 0,0-1 1,0 1-1,0-1 0,0 1 1,-1-1-1,1 1 0,0-1 1,0 1-1,0-1 0,-1 1 1,1-1-1,0 1 1,0-1-1,-1 1 0,1 0 1,0-1-1,-1 0 0,-18-7-3669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23:34.7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 0 592,'0'0'10853,"0"103"-10597,-7-45 16,1 2-223,2-6-49,4-6 0,0-38-3714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23:35.0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47 0 9764,'0'0'3282,"-47"96"-5843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23:35.4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 12 5603,'0'0'11877,"-15"-12"-11877,13 39 48,2 8-48,0-5 0,0-11-1169,15-10-1168,8-9-1616,1-2 975,1-24-1088</inkml:trace>
  <inkml:trace contextRef="#ctx0" brushRef="#br0" timeOffset="1">18 12 3169,'112'10'11462,"-84"115"-11670,-28-77-6147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0:43:52.4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57 10069,'0'0'6811,"0"0"-6809,0 0 1,0 0-1,-1-1 0,1 1 1,0 0-1,0 0 0,0-1 1,-1 1-1,1 0 1,0 0-1,0-1 0,0 1 1,0 0-1,0 0 1,0-1-1,-1 1 0,1 0 1,0-1-1,0 1 0,0 0 1,0-1-1,0 1 1,0 0-1,0 0 0,0-1 1,0 1-1,0 0 1,1-1-1,-1 1 0,0 0 1,0-1-1,0 1 0,0 0 1,0 0-1,0-1 1,1 1-1,-1 0 0,0 0 1,0-1-1,0 1 1,1 0-1,-1 0 0,0 0 1,0-1-1,1 1 1,-1 0-1,0 0 0,1 0 1,-1 0-1,0 0 0,0 0 1,1 0-1,-1-1 1,0 1-1,1 0 0,-1 0 1,14-2 82,-1 0-1,1 0 1,0 1 0,0 1-1,14 1 1,21-1 63,725-13 2899,-320 2-1996,17 1-496,84 7 21,-493 3-560,-50 0-67,-1 0-1,1 1 1,-1 1-1,1-1 1,19 7-1,-26-6-89,0 1 0,1-1 0,-1 1 0,0 0 0,0 0 0,0 0 0,-1 1 0,1-1 0,-1 1 0,0 0 0,0 1 0,4 4 0,-7-8-291,0 1 0,-1-1 0,1 0 1,0 1-1,-1-1 0,1 1 0,0-1 0,-1 0 0,0 1 1,1-1-1,-1 1 0,0 0 0,0 1 0,1 19-13545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20:22.6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0 4146,'0'0'5114,"-1"7"-5100,-4 34 114,2 0 1,1 0 0,6 55-1,2-48-130,16 61-1,-11-62-364,6 68 0,-13 281-893,-6-218 538,-5-62 822,3-72 378,2 61 1,23-2-63,-19-68-315,-3-28-107,1 1 1,0 0-1,1-1 0,0 1 0,0-1 0,0 1 0,1-1 0,0 1 0,5 10 1,-4-16-940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20:23.3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1585,'0'0'6435,"97"125"-6435,-87-110-561,-1-5-4545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20:24.1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5587,'0'0'6627,"5"21"-6627,-3-21 32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20:53.3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1217,'0'0'0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20:55.2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1120 9444,'0'0'3319,"1"0"-3240,-1 1 0,1-1 0,0 1 0,0-1 0,-1 1 0,1-1 0,0 1 0,-1-1 0,1 1 0,-1 0 0,1-1 0,-1 1 0,1 0 0,-1-1 0,1 1 0,-1 0 0,1 1 0,73 164 2352,-32-67-1816,3-3 0,79 122 1,-16-49-186,44 63 28,-62-104-318,39 50 62,240 344 419,-228-254-397,17 26 49,-80-174-211,5-3 0,102 109 0,-55-88-35,227 187 0,-149-144 2,-29-25 30,-3-31 94,-25-19-106,-98-68 3,1-3 0,2-2 0,1-2 0,66 24 0,252 73 233,-265-97-239,2-5 0,0-5 0,2-5-1,200 3 1,-249-19 23,208-5 58,-203 1-117,131-27 0,-115 8 16,0-3 0,84-40 0,159-89 32,47-69 61,-321 188-103,248-181-30,-41 27 37,-158 114 3,-3-4 0,-4-5 0,-3-4 0,95-118 0,174-187 3,76-71-60,-288 297 42,-46 45 14,164-249-1,-142 173 10,160-239 16,-116 208-40,70-107 24,-131 149-53,132-213 47,-165 286 1,127-146 0,-46 77-2073,-140 159-2692,-17 11-6841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23:44.1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646 1026 12038,'0'0'3209,"-8"7"-3073,-4 5-103,1-1-1,0 2 1,0 0-1,2 0 0,-17 28 1,-38 90 30,51-103-60,-150 362 99,95-219-14,-106 324-98,152-411 7,4 0 0,4 2 1,3-1-1,1 94 0,9-132 4,3 0 1,1-1-1,19 87 0,-11-86 0,2-1 0,2 0 0,3-1 0,1-1 0,28 48 0,-37-76-1,1-1 0,0-1 0,1 0 0,0-1 0,1 0 0,1 0 0,16 10 0,-18-15-2,0 0 0,1-2 0,0 1 0,0-1 0,1-1 0,-1-1 0,1 0 0,0 0 0,0-2 0,16 2 0,8-2 49,-1-1-1,1-2 1,-1-2 0,0-1-1,0-2 1,0-2-1,-1-1 1,0-1 0,-1-3-1,0 0 1,-1-3 0,0-1-1,-1-1 1,-1-1-1,-1-2 1,43-39 0,-39 29 17,0 2 1,57-37 0,-78 58-57,0 0 0,1 1 0,0 0 0,0 1 0,1 1 0,-1 0 0,1 2 0,0-1 0,0 2 0,26-1 0,-15 2 31,1 1-1,0 2 0,0 0 0,-1 2 1,52 14-1,-53-7 1,0 0 1,0 2 0,-1 1-1,-1 0 1,-1 2 0,0 1-1,-1 1 1,-1 1 0,0 0-1,-2 2 1,0 0 0,-1 2-1,-1-1 1,14 29 0,-24-39 2,-1 0 1,-1 1-1,0 0 0,0 0 1,-2 1-1,1-1 0,-2 1 1,2 16-1,-1 18 225,-5 50 0,1-28-168,0 10-90,3 94 27,1-151-34,1 1 0,8 22-1,2 10 31,-13-52-27,51 228 217,-41-194-179,2 0-1,2-1 1,36 69 0,-44-95-44,0 0 0,1-1 0,0 0 0,1 0 0,0 0 0,0-1 0,1-1 0,0 1 0,1-2 0,0 1 1,0-2-1,0 1 0,14 4 0,-4-4 6,-1 0 0,2-2 1,-1 0-1,1-1 0,-1-2 1,1 0-1,22-1 0,-41-2-2,0 1 1,0-1-1,1 1 0,-1-1 1,0 0-1,-1 0 0,1 0 0,0-1 1,0 1-1,0-1 0,-1 0 1,1 1-1,-1-1 0,1 0 1,-1-1-1,0 1 0,4-5 0,3-5 26,0 0 0,10-20-1,-11 18-31,38-65 31,74-120 139,-96 166-140,1 0 0,1 2 0,53-48 1,-38 44-46,57-37 0,-82 61 12,1 1 0,0 1 1,0 0-1,1 1 0,1 2 0,-1-1 0,20-2 0,-6 5 11,0 2 1,0 2-1,43 4 0,-50-1 10,0 1 0,0 0 0,-1 2 0,0 2-1,0 0 1,0 1 0,-1 1 0,-1 1 0,30 20-1,-33-19 2,0 2 1,-1 1-1,0 0 0,-1 1 0,-1 0 0,0 2 0,-2 0 0,0 1 1,-1 0-1,14 28 0,-3 12 42,-2 1 1,26 120-1,-6-16 63,-18-91-90,2 0 0,64 121-1,-71-160-15,2 0-1,1-2 0,1 0 0,2-2 0,1 0 0,1-2 0,43 34 0,-47-45-4,2-1 0,0-2 0,0 0-1,2-2 1,0 0 0,0-2-1,0-2 1,47 10 0,-30-11-1,1-2-1,-1-2 1,1-1-1,87-10 1,-93 2 4,-1-2 0,0-2 1,-1-1-1,0-2 0,-1-2 0,0-1 0,58-37 0,-10-2 107,140-120-1,-175 132-89,-2-1 1,57-69-1,-89 95-21,-1-1 0,-2 0 1,0-1-1,0 0 0,-2-1 0,-1 0 0,0-1 1,-2 0-1,0 0 0,3-28 0,-6 8 5,-1 0 0,-3 0 0,-1-1 0,-3 1 0,-1 0 0,-2 0 0,-24-77 0,-55-223-33,72 263 36,4-1 0,-2-112 0,12 180-19,0-40 1,1-1 0,3 1 0,11-54 0,-12 91-5,1-1 0,0 1 0,1 1 0,1-1 0,1 1 0,0 0 0,1 0 0,0 1 0,1 0 0,0 0 0,1 1 0,0 1 0,1-1 0,23-17 0,-20 19-1,0 1-1,1 1 1,0 0-1,0 1 0,1 0 1,0 1-1,0 1 1,29-5-1,-22 6-9,1 2 0,-1 1 0,1 1-1,0 1 1,36 6 0,-1 5-10,0 4 0,-2 2 0,0 2 0,55 28 0,-53-19 39,-1 2 0,80 59 0,95 92 35,-214-167-45,-19-15-2,22 18 23,44 28 1,-59-41-15,1-1 0,0-1 1,1 1-1,-1-1 0,0-1 1,1 1-1,0-1 0,0-1 1,-1 0-1,11 0 0,-18-1-3,0-1-1,-1 0 1,1 0-1,0 0 1,0 0-1,-1 0 1,1 0-1,0 0 1,-1 0-1,1-1 1,-1 1-1,1 0 1,-1 0-1,0 0 1,0-1-1,1 1 1,-1 0-1,0 0 1,0-1-1,0 1 1,0 0-1,-1-3 1,1 2 3,3-49 30,-3-1-1,-2 0 1,-2 1-1,-3-1 1,-1 2-1,-20-63 1,-75-162-26,-10-30 16,97 252-24,3 0 0,2-1-1,-8-105 1,21-197-2,1 332-11,1 0 0,1 1 0,0 0 0,2 0 0,1 0 0,1 1 0,1 0 0,0 0 0,2 1 0,1 1 0,0 0 0,17-19 0,-18 26 2,0 0-1,0 1 0,1 0 0,0 1 0,1 0 0,1 2 0,0-1 1,0 2-1,0 0 0,1 0 0,0 2 0,1 0 0,-1 1 1,1 1-1,0 0 0,1 1 0,18-1 0,-18 3-11,0 1 0,0 0 0,0 1-1,0 1 1,0 1 0,-1 1 0,1 0 0,-1 1-1,0 1 1,27 13 0,5 8 5,87 65 0,36 50-9,-60-49 17,-86-72 5,12 11 8,76 47-1,-101-71-5,1-1 1,0 0-1,0-1 1,1-1-1,-1 0 1,1-1-1,0-1 1,1 0-1,-1-1 1,17 0-1,-30-2 1,-1 0-1,1-1 0,-1 1 1,0 0-1,1-1 1,-1 1-1,1-1 0,-1 1 1,0-1-1,1 0 0,-1 1 1,0-1-1,0 0 0,0 0 1,0 0-1,1 0 1,-1 0-1,0 0 0,-1 0 1,1 0-1,0-1 0,1 0 1,12-33 29,-12 31-15,6-24 69,-2-1 0,0 1 0,2-50-1,-5-91-123,-4 107 72,-3-30 2,-31-166-1,-3-37-10,39-146-102,2 408 68,1 1-1,2 0 1,13-44-1,-14 61-2,1 0 0,0 1 0,0 0 0,2 0 0,0 1 0,0 0 0,1 0 0,1 1 0,15-16 0,23-11 17,2 1 0,2 3-1,90-47 1,-130 75-2,34-19-1,2 2 1,0 2 0,1 2-1,77-20 1,-81 35-1321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23:45.5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395 16 2609,'0'0'10184,"1"-4"-10238,3-7-187,0 12 87,3 28 53,1 50 328,-4-22-102,-2 0 0,-4 0 0,-1 0 0,-3-1 0,-3 1 0,-2-2 0,-30 90 0,-5-24-6,-112 211 0,95-237-91,39-63 21,-29 57-1,45-69-317,8-12-3352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23:45.8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6019,'0'0'352,"0"91"-304,0-21 160,0 8 640,0 4 385,11 0 304,8-6-321,6-10-704,13-16-111,11-18-337,16-18 176,12-14-32,11-17 128,12-40 144,9-21-480,-71 30-896,-6-2-4210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23:46.6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137 1 8228,'0'0'1131,"-20"17"-843,-62 61 35,78-74-317,1 0 1,-1 0-1,1 1 0,0-1 1,0 1-1,1 0 1,0 0-1,0 0 0,0 0 1,0 0-1,1 1 0,-1-1 1,1 0-1,1 1 1,-1-1-1,1 1 0,0-1 1,0 1-1,1-1 0,-1 1 1,1-1-1,3 10 1,-3-12-1,0-1 1,0 1-1,0-1 1,1 1-1,-1-1 0,1 0 1,-1 0-1,1 0 1,0 0-1,-1 0 1,1 0-1,0 0 1,0 0-1,1-1 1,-1 1-1,3 1 1,1 0 24,0-1 1,-1 1 0,1-1 0,0 0 0,0-1-1,1 1 1,6 0 0,-7-2 0,1 1 0,0-1 1,-1 1-1,1-2 0,0 1 0,0-1 1,-1 0-1,1-1 0,-1 1 1,1-1-1,-1 0 0,0-1 0,0 0 1,7-4-1,-8 4 32,-1-1-1,0 0 1,-1 0-1,1-1 1,-1 1 0,0-1-1,0 1 1,0-1-1,0 0 1,-1 0-1,0 0 1,0-1 0,0 1-1,0-6 1,1-6-448,-1-1 0,-1 0 0,-1-18-1,0 18-929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23:46.9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10 5651,'0'0'2449,"57"99"-1761,-48-70-560,1-4 160,-1-8-16,5-5-48,-1-8 17,0-4-193,4 0 208,4-10 320,2-23-112,4-6-80,-3-2-256,-1 3-80,-6 9-48,-17 24-2049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0:43:59.0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13 226 14359,'0'0'4884,"-13"-3"-4246,332-49 1027,220-29-886,-189 55-284,-41 5-288,396-21 65,-459 41-193,729 12 245,-746-4-284,371 27 213,-131 17-202,-201-26-26,-136-14 6,-127-10-41,43 7 20,-46-7-27,1-1 1,-1 1 0,0 0-1,0 0 1,0 0-1,0 1 1,0-1 0,0 0-1,0 1 1,-1-1-1,1 1 1,0 0-1,-1 0 1,1-1 0,-1 1-1,0 0 1,0 0-1,1 0 1,0 3 0,-1 0-538,1 0 1,-1 1-1,1-1 1,-1 1 0,-1 0-1,1 11 1,-1 7-5869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23:47.3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1 160 2193,'0'0'3628,"16"7"-2243,54 20-366,-65-25-957,0-1 1,-1 0-1,1 0 0,0-1 1,0 1-1,0-1 0,0 0 1,0-1-1,0 1 0,0-1 1,0 0-1,0 0 0,0 0 1,-1-1-1,1 0 0,0 0 1,-1 0-1,1 0 0,6-6 1,-3 2-26,-1 0 0,0 0 0,0-1 1,0 0-1,-1-1 0,0 1 1,9-17-1,-11 17-19,-1 0 0,0 0-1,-1 0 1,0 0 0,2-12 0,-3 18-10,-1-1 0,1 1 0,-1-1 0,0 1 0,0-1 1,1 0-1,-1 1 0,0-1 0,0 1 0,-1-1 0,1 0 0,0 1 0,0-1 0,-1 1 0,1-1 0,-1 1 0,1-1 0,-1 1 0,0-1 1,0 1-1,0-1 0,1 1 0,-1 0 0,0 0 0,-1-1 0,1 1 0,0 0 0,0 0 0,0 0 0,-2-1 0,-1 1-1,-1-1-1,1 1 0,0 0 0,0 1 1,0-1-1,-1 1 0,1 0 1,0 0-1,0 0 0,-1 0 0,1 1 1,0 0-1,0 0 0,0 0 1,0 0-1,0 0 0,0 1 0,0 0 1,0 0-1,0 0 0,1 0 1,-1 1-1,1-1 0,0 1 0,0 0 1,0 0-1,0 0 0,0 0 0,0 1 1,-3 5-1,2-1 7,-1 1-1,1-1 1,0 1-1,1 0 1,0 0-1,1 0 1,0 1-1,0-1 1,1 0-1,0 1 1,0 0-1,2 18 1,0-26-12,-1 1-1,1-1 1,0 1 0,0-1-1,0 1 1,0-1 0,0 0 0,0 1-1,1-1 1,-1 0 0,1 0-1,-1 0 1,1 0 0,0 0 0,0 0-1,0-1 1,0 1 0,0-1-1,0 1 1,1-1 0,-1 0 0,0 0-1,1 0 1,-1 0 0,4 1-1,-1 0 7,1-1-1,0 0 0,0 0 0,0 0 0,0-1 0,0 1 0,0-2 0,0 1 0,0-1 0,7-1 0,-11 1 3,0 0-1,0 1 1,0-1-1,0-1 1,-1 1-1,1 0 1,0 0-1,-1 0 1,1-1-1,-1 1 1,1-1-1,-1 0 1,0 1-1,0-1 1,0 0-1,0 1 1,0-1 0,1-3-1,12-39 480,-11 32 116,-2 11-340,0 2-263,-1-1 0,1 1 0,0-1-1,-1 1 1,1-1 0,-1 1 0,1-1-1,-1 1 1,1 0 0,-1-1 0,1 1 0,-1 0-1,1 0 1,-1-1 0,0 1 0,0 0-1,1 0 1,-1-1 0,0 1 0,0 0 0,0 1-1,5 24 163,-5-22-97,0-3-54,0 1 1,0 0 0,1-1 0,-1 1-1,0-1 1,1 1 0,-1-1 0,0 1-1,1-1 1,0 1 0,-1-1-1,1 1 1,0-1 0,0 0 0,0 1-1,0-1 1,0 0 0,0 0 0,0 1-1,2 0 1,-2-2 12,1-1 0,-1 1 0,0-1 0,1 1 0,-1-1 0,0 0 0,0 1 0,0-1 0,1 0 0,-1 0 0,0 0 0,0 0 0,0 0 0,0 0 0,-1 0 0,1 0 0,0 0 0,0 0 0,0-1 0,-1 1 0,1 0 0,-1 0 0,1-3 0,20-39 429,20-35 62,-36 71-490,-1 1-1,1-1 1,0 1-1,0 0 1,1 0 0,-1 1-1,2-1 1,9-5-1,-12 8-44,1 1 0,0 0 0,1 1 0,-1-1 0,0 1 0,0 0 0,1 1-1,7-1 1,8 5-3082,-13 3-1032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23:48.0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92 360 10053,'0'0'2892,"15"-11"-2940,0-1 74,8-6 11,0-1-1,26-29 1,-39 37-238,-1 1 0,-1-1 0,1 0 0,-2-1 1,0 1-1,0-2 0,-1 1 0,0-1 0,-1 0 1,-1 0-1,0 0 0,-1-1 0,0 1 0,1-22 1,-4 33 235,-1 0 1,1 0 0,0 0 0,-1 0 0,1 0 0,-1 0 0,1 0-1,-1 1 1,0-1 0,0 0 0,0 0 0,0 0 0,0 1-1,0-1 1,0 0 0,-1 1 0,1-1 0,-1 1 0,1 0 0,-1-1-1,0 1 1,1 0 0,-1 0 0,0 0 0,0 0 0,1 0-1,-1 1 1,0-1 0,0 0 0,0 1 0,0 0 0,0-1 0,0 1-1,0 0 1,0 0 0,0 0 0,0 0 0,0 0 0,0 1-1,0-1 1,0 1 0,0-1 0,0 1 0,0 0 0,0-1 0,0 1-1,0 0 1,1 0 0,-1 1 0,0-1 0,1 0 0,-1 0-1,1 1 1,-3 2 0,-1 2 1,0 0 0,0 1 0,1-1 1,0 1-1,0 0 0,0 1 0,1-1 0,-3 10 0,-16 70 128,16-61-154,-49 307 82,41-220-25,-5-1-1,-42 139 1,57-244 172,2-8-119,0-15-137,6-31-348,2 26 68,1-1-1,1 1 0,1 1 1,21-37-1,59-72-1760,-71 108 2024,1 0 1,0 1-1,2 1 0,0 1 0,1 1 1,1 0-1,27-13 0,-49 29 56,0 0 0,0 0 0,0 1 0,0-1 0,0 0 0,0 1 0,0-1 0,0 1 0,0-1 0,0 1 0,0 0 0,0-1 0,0 1 0,0 0 0,1 0 0,-1 0 0,0 0 0,0 0 0,0 0 0,1 0 0,-1 0 0,0 0 0,0 0 0,0 1 0,0-1 0,0 1 0,0-1 0,1 0 0,-1 1 0,0 0 0,0-1 0,0 1 0,-1 0 0,1-1 0,0 1 0,0 0 0,0 0 0,0 0 0,-1 0 0,1 0 0,0 0 0,-1 0 0,1 0 0,-1 0 0,1 0 0,-1 0 0,0 0 0,1 0 0,-1 2 0,2 7 312,0 1 1,-1 0-1,0-1 1,-1 18-1,0-10-24,0 1-71,1 4-63,5 37 0,-5-55-159,0-1 0,0 1 0,0 0 0,1-1 0,-1 1 0,1-1 0,0 0 0,1 1 0,-1-1 0,1 0 0,0 0 0,0 0 0,0-1 0,4 4 0,-7-6-30,1 0 0,0 0 0,0 0 0,0-1 0,0 1 0,0 0 0,0-1 0,0 1 0,0-1-1,0 1 1,1-1 0,-1 0 0,0 1 0,0-1 0,0 0 0,0 0 0,1 0 0,-1 0 0,0 0 0,0 0-1,0 0 1,1 0 0,-1 0 0,0 0 0,0-1 0,0 1 0,0 0 0,1-1 0,-1 1 0,0-1 0,0 0 0,0 1-1,0-1 1,0 0 0,0 0 0,-1 1 0,1-1 0,0 0 0,0 0 0,0-1 0,2-3-96,0 0 0,0 0-1,-1 0 1,1 0 0,-1 0 0,-1 0 0,2-7 0,5-31-122,-2 0 0,-1-1 1,-4-84-1,-1 79 391,0 46-1930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23:48.4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124 1 9028,'0'0'4722,"7"12"-4327,-1 0-308,-1-1-1,0 1 0,-1 0 1,0 0-1,0 0 1,-2 1-1,1-1 1,-2 1-1,1 21 1,-2 57-107,-5 1 1,-3 0 0,-5-1 0,-44 166-1,53-245-364,2-5-220,0 1 0,0-1 1,-1 0-1,0 0 0,0 0 1,0 0-1,-1 0 0,0-1 1,-10 12-1,14-18 516,0 1 1,-1-1 0,1 0-1,-1 1 1,1-1-1,-1 0 1,1 1-1,-1-1 1,1 0 0,-1 0-1,1 1 1,-1-1-1,1 0 1,-1 0-1,1 0 1,-1 0 0,0 0-1,1 0 1,-1 0-1,1 0 1,-1 0-1,1 0 1,-1 0 0,0 0-1,1 0 1,-1 0-1,1 0 1,-1-1-1,1 1 1,-1 0-1,1 0 1,-1-1 0,1 1-1,-1 0 1,1-1-1,-1 1 1,1 0-1,0-1 1,-1 0 0,-1-1 88,1 0 0,0-1 0,0 1 0,-1-1 0,2 1 0,-1-1 0,0 1 0,0-1 0,0-2 0,-4-40 1348,3 0-1,1 0 1,7-67-1,-4 97-905,0 0-1,1 1 0,1-1 1,0 1-1,1 0 0,1 1 1,0-1-1,1 1 0,0 0 1,1 0-1,17-20 0,-7 13-62,1 1 0,0 1 0,1 0-1,2 2 1,42-27 0,4 8-231,1 3 1,2 2 0,89-23 0,-52 25-559,-6 5-1632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28:10.4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5154,'0'0'182,"7"16"-86,14 51 310,-3 1 1,17 127-1,-23 161 1633,-7-76-1605,3-132-3158,-7-144 502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28:10.8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6387,'0'0'320,"0"98"-48,7-38 144,14-2 49,4-9 255,1-8-304,3-12-144,3-13-224,6-15 16,4-1 272,5-23-63,6-29-177,2-13-96,-37 29-2273,-9 2-2914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0:58:34.1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13142,'0'0'608,"2"101"-480,9-3-128,8 31 0,2 18 96,-6 5-32,-11 0-64,-4-15-32,0-17 32,-15-21 16,9-26-16,6-23-16,0-26-2129,10-24-944,-3-33-2305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0:58:35.1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19 14423,'0'0'477,"0"0"294,8-4-293,-2 1-464,-1 1 0,1 0 0,0 0 0,0 0 0,0 1 0,0 0 0,0 0 0,0 0 0,0 1 0,11 1 0,74 10 154,-15 0 131,329-4 1464,-238-9-1290,1918 62 1091,-1928-53-1511,421 11 57,580 38 76,-870-28-170,699 52 40,-644-67-51,667 40 9,139-6 47,554-54 174,-1700 15-294,22 166 171,4 202-1,-26 178-93,-3-98 8,21-177 137,-7-116-2962,-13-159 1273,-1-6-915,0-12-5459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0:58:36.3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0 896,'0'0'9274,"0"0"-6174,0 0-2529,0 0-462,15 1 428,46 6 594,89 23 0,-21-4-392,0-5 1,159 4-1,268-19 566,-343-7-973,712-20 226,443 13 40,-725 13-441,1445-5 99,-864 65-172,-664-23-123,378 45 501,-525-52 5,-196-18-1,-143-9-333,-1 3-1,75 21 1,-144-31-134,20 7-121,-24-7 103,1-1 1,-1 0-1,1 0 0,-1 1 0,1-1 0,0 0 0,-1 1 1,0-1-1,1 1 0,-1-1 0,1 1 0,-1-1 0,1 1 1,-1-1-1,0 1 0,1-1 0,-1 1 0,0-1 0,0 1 1,1 0-1,-1-1 0,0 1 0,0-1 0,0 1 0,0 0 1,0-1-1,0 1 0,0 0 0,0-1 0,0 1 0,0-1 1,0 2-1,-1-1-199,0 0 1,0-1-1,0 1 0,0-1 1,0 1-1,0-1 1,0 1-1,0-1 1,0 1-1,0-1 1,0 0-1,0 1 1,0-1-1,0 0 0,-1 0 1,1 0-1,0 0 1,0 0-1,0 0 1,0 0-1,0 0 1,-2-1-1,-3 0-2104,-32 1-13299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0:58:36.8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83 0 11813,'0'0'689,"-4"138"-673,-8 20 736,-7 45 369,-2 28-241,4 11-704,10-150-176,5-15-1921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1:00:11.5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392 62 32,'0'0'9823,"0"0"-7656,0 0-1874,0 0 531,-21-10 609,-69-30-168,85 38-1219,0 0 1,-1 0 0,1 0 0,-1 1-1,1 0 1,-1 0 0,1 1 0,-1-1-1,1 1 1,-1 0 0,0 1 0,1-1-1,-1 1 1,1 0 0,-1 1-1,1-1 1,0 1 0,-1 0 0,1 1-1,0-1 1,0 1 0,1 0 0,-1 0-1,0 0 1,1 1 0,0-1 0,0 1-1,0 0 1,0 1 0,1-1 0,0 1-1,-1-1 1,2 1 0,-1 0 0,0 0-1,1 0 1,0 0 0,0 1 0,1-1-1,0 1 1,0-1 0,0 1 0,0-1-1,1 1 1,0 0 0,0-1 0,1 9-1,0-11-66,-1-1-1,1 1 0,0-1 1,0 1-1,0 0 0,0-1 0,1 0 1,-1 1-1,1-1 0,-1 0 1,1 0-1,0 0 0,0 0 1,0 0-1,0 0 0,0 0 1,0 0-1,0-1 0,1 0 1,-1 1-1,1-1 0,-1 0 0,1 0 1,-1 0-1,1 0 0,0-1 1,4 2-1,10 0-356,-1 0 0,0 0-1,25-2 1,-27 0 43,87-12-1142,-99 17 1358,-2-3 130,0 20 157,1 0-73,0 1 0,-2 0 0,-1 0 0,-1 0 0,0-1 0,-2 1-1,-1-1 1,-9 23 0,12-36-52,-1-1 1,0 0-1,-1 0 0,0 0 0,0-1 0,-1 0 1,0 0-1,0 0 0,0 0 0,-13 8 0,12-10 112,0-1 0,-1-1 0,1 1 0,-1-1-1,0 0 1,0-1 0,0 0 0,0 0 0,-1-1-1,1 0 1,-15 0 0,1 0 81,-41-1 178,58 0-398,1-1 1,-1 1 0,0-1-1,0 0 1,1 0 0,-1-1-1,1 0 1,-1 0-1,1 0 1,-5-2 0,8 3-68,0 0 1,0 0 0,1 0-1,-1 0 1,0 0 0,0 0-1,0 0 1,1 0 0,-1 0-1,1 0 1,-1 0 0,1 0-1,-1 0 1,1 0 0,-1-1-1,1 1 1,0 0 0,0 0-1,0-1 1,0 1 0,0 0-1,0 0 1,0-1 0,0 1-1,0 0 1,0 0 0,1 0-1,-1-1 1,1 1 0,-1 0-1,1 0 1,-1 0 0,1 0-1,-1 0 1,1 0 0,0 0-1,0 0 1,-1 0 0,1 0-1,2-1 1,1-3-575,1 0 0,0 0-1,1 0 1,10-7 0,11-1-3717,-3 7-1587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0:40:19.0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76 158 112,'0'0'13710,"-12"-2"-12224,-38-6-464,50 8-998,-1 0-1,1 0 0,-1 0 1,1 0-1,-1 0 1,1 0-1,-1 0 1,1 0-1,-1 0 0,1 0 1,-1-1-1,1 1 1,-1 0-1,1 0 1,-1 0-1,1 0 1,-1-1-1,1 1 0,0 0 1,-1-1-1,1 1 1,-1 0-1,1-1 1,0 1-1,-1 0 0,1-1 1,0 1-1,-1-1 1,1 1-1,0-1 1,4-3 63,19-2-33,0 2-1,0 0 1,0 1 0,33 0-1,-6 1 47,362-50 408,-35 4-10,190 33 22,-537 17-543,0 1 0,0 2 1,-1 0-1,0 3 0,0 0 0,0 1 0,-1 2 0,49 27 1,-75-37-124,-1 0 1,1-1 0,-1 1 0,0 0-1,1 0 1,-1 0 0,0 1 0,0-1 0,0 0-1,0 0 1,0 0 0,0 1 0,0-1-1,0 1 1,0 1 0,3 13-5847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0:44:35.2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2657,'123'150'0,"-77"-78"-2417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1:00:11.8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104 206 13846,'0'0'1014,"-12"14"-568,8-9-456,-45 59 474,44-56-348,0 1 0,0 0 0,1 0-1,0 0 1,1 1 0,0-1 0,0 1 0,-1 10-1,4-17-97,-1 4 3,0-1 0,1 1 0,0-1 0,0 1 0,1 7 0,-1-13-24,1 1-1,-1 0 1,1-1 0,-1 1 0,1-1-1,0 0 1,-1 1 0,1-1 0,0 1-1,0-1 1,0 0 0,0 0-1,0 1 1,0-1 0,1 0 0,-1 0-1,0 0 1,0 0 0,1-1 0,-1 1-1,1 0 1,-1 0 0,1-1 0,-1 1-1,3 0 1,3 1 3,1 0 0,-1-1 0,1 0-1,0 0 1,0 0 0,-1-1 0,1 0 0,0-1 0,0 0-1,-1 0 1,1 0 0,-1-1 0,1 0 0,-1-1 0,0 0-1,1 0 1,-1 0 0,-1-1 0,1 0 0,-1 0-1,1-1 1,-1 0 0,0 0 0,-1 0 0,7-9 0,-2 2 7,-2 0 0,0-1 0,0 0 0,-1 0 0,-1-1 0,0 1 0,-1-2 1,0 1-1,-1 0 0,-1-1 0,0 0 0,0-19 0,-1 17 111,-2-1 0,0 1 0,-1 0 0,0-1 1,-7-26-1,7 40-74,0 0 1,0 1 0,0-1-1,0 0 1,-1 1 0,0-1 0,0 0-1,0 1 1,0 0 0,0 0-1,-1-1 1,1 1 0,-1 1-1,0-1 1,0 0 0,0 1 0,0-1-1,0 1 1,-1 0 0,1 0-1,-1 0 1,1 1 0,-1-1-1,0 1 1,0 0 0,0 0 0,0 0-1,1 0 1,-1 1 0,-7 0-1,11 24-8370,1-6 3468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1:00:12.1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1 565 10389,'0'0'608,"0"0"-448,0 0-160,134-64 784,-88 11 401,0-8-481,-9-4-319,-8 0-161,-14 2 48,-9 7-64,-6 4-208,0 10-592,-4 14-2530,-21 13-1920,8 15 1632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1:00:12.5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80 145 272,'0'0'9087,"0"0"-4055,0 0-3237,0 0-848,0 0-264,-14 5-440,-41 18-232,44-16-156,14-3 28,14-1-166,-16-3 235,4 0-55,0 0 0,0 0 0,0 0 0,0-1 0,-1 0 0,1 0 0,0 0-1,0 0 1,0-1 0,-1 0 0,1 0 0,-1 0 0,0-1 0,1 1 0,-1-1 0,0 0 0,0 0-1,-1-1 1,1 1 0,-1-1 0,0 1 0,0-1 0,0 0 0,0 0 0,0-1 0,-1 1-1,0-1 1,0 1 0,0-1 0,-1 1 0,1-1 0,-1 0 0,1-9 0,-1 10 219,-1 0 1,1-1-1,-1 1 1,0 0-1,0 0 1,0 0-1,-1 0 1,1 0-1,-1-1 1,0 1-1,0 0 1,-1 0-1,-1-4 1,2 7-74,0-1 1,0 1-1,0-1 1,0 1-1,-1 0 0,1-1 1,0 1-1,-1 0 0,1 0 1,-1 0-1,1 0 1,-1 0-1,0 0 0,1 1 1,-1-1-1,0 0 0,1 1 1,-1 0-1,0-1 1,0 1-1,1 0 0,-1 0 1,0 0-1,0 0 0,0 0 1,1 0-1,-1 0 1,0 1-1,0-1 0,1 1 1,-1-1-1,-2 2 0,2-1-214,-1 1 0,1-1 1,0 1-1,-1 0 0,1 0 0,0 0 0,0 0 0,0 0 0,0 0 0,1 0 0,-1 1 0,1-1 0,-1 1 0,1-1 0,0 1 0,0 0 0,0-1 0,-1 6 0,0-3-601,-7 26-5391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1:00:12.8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44 251 9124,'0'0'0,"0"0"0,0 0 16,0 0 1393,84-92 320,-79 49-289,-5 4 17,0 8 192,-7 9-433,-16 5 273,-2 10-737,-1 7-528,3 0-224,4 10-176,13 7-1248,3 9-6884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1:00:14.1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184 85 10613,'0'0'1254,"0"0"-11,0 0 104,0 0-61,0 0-261,0 0-468,-1-5-397,-3-17-114,3 17-17,1 5-45,0 0 45,0 0 11,0 0 24,0 0 51,-26-2 1136,-32-10-950,-30-5-9,88 17-292,0 0 0,0 0 0,0 0 0,-1 0 1,1 0-1,0 0 0,0 0 0,0 0 1,0 0-1,-1 0 0,1 0 0,0 0 0,0 0 1,0 0-1,-1 0 0,1 0 0,0 0 0,0 1 1,0-1-1,0 0 0,-1 0 0,1 0 0,0 0 1,0 0-1,0 0 0,0 0 0,0 1 0,0-1 1,-1 0-1,1 0 0,0 0 0,0 0 0,0 0 1,0 1-1,0-1 0,0 0 0,0 0 1,0 0-1,0 0 0,0 1 0,0-1 0,0 0 1,0 0-1,0 0 0,0 1 0,0-1 0,5 13-6,17 19-10,-15-23 26,2 7 2,0-1 0,-2 1 0,1 1 0,-2 0 0,-1 0 0,0 0 0,-1 0 1,0 1-1,0 18 0,0 27-13,-4 76 1,-2-62-51,3-61-2,-1-7 23,0 0 1,0 0-1,-1-1 0,0 1 0,0 0 1,-4 11-1,5-20 29,0 1 1,0-1-1,0 0 1,0 0-1,0 1 1,0-1-1,-1 0 1,1 0-1,0 0 1,0 1-1,0-1 1,0 0-1,0 0 1,-1 0-1,1 1 1,0-1-1,0 0 1,0 0 0,-1 0-1,1 0 1,0 0-1,0 0 1,0 0-1,-1 1 1,1-1-1,0 0 1,0 0-1,-1 0 1,1 0-1,0 0 1,0 0-1,-1 0 1,1 0-1,0 0 1,0 0-1,-1 0 1,1 0-1,0 0 1,0-1-1,0 1 1,-1 0-1,1 0 1,0 0-1,0 0 1,0 0-1,-1 0 1,1-1-1,0 1 1,0 0-1,0 0 1,-1 0-1,1 0 1,0-1-1,0 1 1,0 0-1,0 0 1,-9-14-15,3-1-58,1-1-1,0 0 1,2 0-1,0 0 1,-1-26-1,2 2 6,5-49 1,-2 79 64,0 0 0,1 0 0,0 1 0,1-1-1,0 0 1,1 1 0,0 0 0,0 0 0,7-10 0,6-5-20,34-39 1,-36 46 15,-1 0 0,0-1 1,-1 0-1,15-29 1,-26 42-812,0-1 0,-1 1 1,0 0-1,0-1 1,0 1-1,0-1 1,-1 1-1,0-10 0,0 9-481,0 8-6963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1:00:14.4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0 609 10069,'0'0'1816,"0"0"-1282,0 0-289,14-15 623,-3 2-721,0 0 1,-1 0 0,0 0 0,-2-1 0,1-1-1,-2 0 1,0 0 0,0 0 0,5-22 0,0-24 189,-3 0 1,-2-1-1,-2-84 0,-5 139-183,0 0-1,0 0 0,-1-1 0,0 1 0,-1 0 0,1 0 0,-5-11 1,5 16-128,0 0 0,0 0 0,-1 0 0,1 0 0,0 0 1,-1 0-1,1 0 0,-1 1 0,0-1 0,0 1 0,1-1 1,-1 1-1,0-1 0,0 1 0,0 0 0,0 0 0,0 0 1,-1 0-1,1 1 0,0-1 0,0 0 0,-1 1 0,1 0 1,0-1-1,-1 1 0,-2 0 0,-1 2-2435,2 7-3148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1:00:14.9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140 0 16,'0'0'11168,"0"0"-8159,0 0-2561,0 0-229,-16 16-48,-51 53 50,63-63-201,-1 0-1,1 0 0,1 0 1,-1 0-1,1 1 0,1-1 1,-1 1-1,1 0 0,0 0 1,0 0-1,-1 14 0,0-3-13,-4 30 75,1-1 1,3 1-1,5 89 0,-2-131-69,1-1 0,0 1 0,0-1 0,0 1-1,1-1 1,-1 1 0,2-1 0,-1 0 0,0 0-1,1 0 1,0 0 0,0-1 0,0 1 0,1-1 0,4 5-1,-5-7-138,0 1-1,1 0 0,-1-1 0,1 0 1,0 0-1,0 0 0,0 0 0,0 0 0,0-1 1,0 0-1,0 0 0,0 0 0,1 0 1,-1-1-1,0 0 0,1 1 0,-1-2 1,7 0-1,8-4-4053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1:00:15.2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1 545 13334,'0'0'2241,"0"0"-2241,0 0 0,0 0 48,68-107 448,-19 33-111,-1-3-289,-6 2-48,-14 9-96,-11 9-321,-13 11-2432,-4 7-1617,-6 35-2641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1:00:15.6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39 81 10485,'0'0'2412,"0"0"-1167,0 0-260,0 0-89,-8 13-471,1-4-430,1 0 0,1 1 1,-8 15-1,13-24 2,0 0 0,0-1 0,0 1 0,0 0 0,0-1 0,1 1 0,-1-1 0,0 1 0,0 0 0,0-1 0,0 1 1,1-1-1,-1 1 0,0 0 0,1-1 0,-1 1 0,0-1 0,1 1 0,-1-1 0,1 1 0,-1-1 0,1 0 0,-1 1 0,1-1 0,-1 0 0,1 1 0,-1-1 0,1 0 0,-1 1 0,1-1 1,0 0-1,-1 0 0,1 0 0,-1 1 0,1-1 0,0 0 0,-1 0 0,1 0 0,0 0 0,-1 0 0,2-1 0,33 1-244,-31-1 196,1 1 24,0-1-1,1 0 1,-1-1-1,0 1 1,0-1-1,0 0 1,0 0-1,0-1 1,0 1-1,-1-1 1,1 0-1,-1 0 1,0-1-1,0 1 1,0-1-1,0 0 1,-1 0-1,1 0 0,-1-1 1,0 1-1,0-1 1,-1 0-1,1 0 1,-1 0-1,0 0 1,-1 0-1,1 0 1,-1 0-1,0 0 1,0-1-1,-1 1 1,1-1-1,-1 1 1,-1-9-1,1 13 44,-1 0 0,1 0 0,0-1 0,-1 1 0,1 0 0,-1 0 0,1 0 0,-1 0 0,1 0 0,-1 0 0,0 0 0,1 0 0,-1 0 0,0 0 0,0 0 0,0 0 0,0 1-1,0-1 1,0 0 0,0 1 0,0-1 0,0 1 0,0-1 0,0 1 0,0-1 0,0 1 0,-1 0 0,1-1 0,0 1 0,0 0 0,0 0 0,-1 0 0,1 0 0,0 0 0,0 0 0,-2 1 0,-20 7-1293,22-8 922,-1 1-1,1 0 1,0 0 0,0 0 0,0 0 0,0 0 0,0 1 0,0-1-1,0 0 1,0 0 0,0 1 0,1-1 0,-2 2 0,-5 22-7686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1:00:15.9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42 163 13046,'0'0'640,"0"0"-640,0 0-336,0 0 272,0 0 128,0 0 592,88-89-512,-88 55-15,0 12 511,-6 10 736,-17 6-175,-1 6-241,-1 0-623,2 9-65,4 23-256,10 20-16,9-27-1297,0 1-3617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0:44:36.3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70 1032 16,'0'0'12801,"-11"6"-12241,-35 18 507,34-19 501,12-8-1458,1 1 98,0-19-139,1 0-1,1 1 1,1-1 0,1 1-1,1 0 1,0 0 0,15-30-1,3 3-37,56-84 0,-34 67 112,3 2 0,3 3 0,3 2 0,2 2 0,2 3 0,115-78 0,-124 99-80,2 2 0,0 2 0,2 2 0,1 3 0,1 2 0,1 3 0,92-16 0,-140 31-104,-3 1-22,0 0 0,-1 0 0,1 0 0,0 0 0,0 1 0,-1 0 0,1 0 0,0 1 0,0-1 0,7 3 0,-13-3-43,0 0 1,0 1-1,0-1 0,0 0 1,1 0-1,-1 1 0,0-1 1,0 0-1,0 1 0,0-1 0,0 0 1,0 1-1,0-1 0,0 0 1,0 1-1,0-1 0,0 0 1,0 0-1,0 1 0,0-1 1,0 0-1,0 1 0,0-1 0,0 0 1,-1 1-1,1-1 0,0 0 1,0 0-1,0 1 0,0-1 1,-1 0-1,1 0 0,0 1 0,-16 16-7625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0:58:27.0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211 27 304,'0'0'2102,"0"0"4912,-20-4-3967,-17-4-1328,0 2 0,-67-3 0,103 9-1695,1 0-1,-1 0 1,1 0-1,-1 0 1,1 0-1,-1 0 1,1 0 0,-1 0-1,1 1 1,0-1-1,-1 0 1,1 0-1,-1 0 1,1 0 0,-1 1-1,1-1 1,0 0-1,-1 0 1,1 1-1,0-1 1,-1 0 0,1 1-1,0-1 1,-1 1-1,1-1 1,0 0-1,0 1 1,-1-1 0,1 1-1,0-1 1,0 0-1,0 1 1,0-1-1,0 1 1,3 20 38,17 18-191,12 2 121,-14-18 49,28 44 0,-41-59-140,-1 0 0,0 1-1,-1-1 1,0 1 0,0 0 0,-1 0 0,0 0-1,0 0 1,0 18 0,-2-26 45,0 0 1,0 0-1,-1 0 1,1 0-1,0 1 1,0-1-1,-1 0 0,1 0 1,-1 0-1,1 0 1,-1 0-1,0 0 1,1 0-1,-1 0 0,0 0 1,1 0-1,-1 0 1,0 0-1,0-1 1,0 1-1,0 0 0,0 0 1,0-1-1,0 1 1,0-1-1,0 1 1,0-1-1,0 1 1,-1-1-1,1 0 0,0 0 1,0 1-1,0-1 1,0 0-1,-1 0 1,1 0-1,0 0 0,0-1 1,0 1-1,-2 0 1,1-1-244,0 1 1,0 0 0,-1-1 0,1 0-1,0 1 1,0-1 0,0 0 0,0 0-1,0-1 1,-2 0 0,3 1-122,0 0 1,0 0 0,0 0-1,0 0 1,0 0-1,0 0 1,0-1 0,0 1-1,0 0 1,0 0-1,1-1 1,-1 1 0,1-1-1,-1 1 1,0-3-1,-1-13-3856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0:58:27.7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1 488 4930,'0'0'2001,"0"0"-659,16 3-264,5 1-737,-6-2-92,1 1 0,-1-2 0,21 0 0,-34-1-189,1 0 0,-1-1 1,0 1-1,1-1 0,-1 1 1,0-1-1,0 0 1,0 0-1,1 0 0,-1 0 1,0-1-1,0 1 1,0 0-1,-1-1 0,1 1 1,0-1-1,0 0 0,-1 0 1,1 0-1,-1 1 1,0-1-1,1-1 0,-1 1 1,0 0-1,0 0 1,0 0-1,-1 0 0,1-1 1,-1 1-1,1 0 0,-1-1 1,1-2-1,0-9 164,1 1 1,-2 0-1,0-1 0,-2-18 0,1 30-162,1-1 1,-1 1-1,0 0 0,0-1 0,0 1 1,0 0-1,0 0 0,0 0 1,0 0-1,-1 0 0,1 0 0,-1 0 1,0 0-1,1 0 0,-1 1 1,0-1-1,0 1 0,0-1 1,0 1-1,0 0 0,0 0 0,-1 0 1,1 0-1,0 0 0,-3 0 1,0-1 140,0 1 1,0 0-1,0 0 1,0 0 0,0 1-1,0 0 1,-1 0 0,1 0-1,0 0 1,0 1 0,-7 2-1,12-3-184,-1 1-1,0-1 1,0 1-1,0-1 1,0 1-1,0-1 1,0 1-1,0 0 1,1 0-1,-1 0 1,0-1-1,1 1 1,-1 0-1,0 0 1,1 0-1,-1 0 1,1 0-1,0 0 1,-1 0-1,1 0 1,0 0-1,0 0 1,-1 0-1,1 1 1,-1 31-3,1-22 1,1-4-40,-1 1-1,1 0 0,1 0 0,-1 0 0,1-1 1,1 1-1,-1-1 0,1 1 0,1-1 0,-1 0 1,1 0-1,1 0 0,-1-1 0,1 0 0,0 0 1,0 0-1,1 0 0,0-1 0,0 0 1,0 0-1,1 0 0,-1-1 0,1 0 0,0 0 1,0-1-1,1 0 0,-1 0 0,1-1 0,-1 1 1,1-2-1,0 1 0,0-1 0,-1-1 0,1 1 1,0-1-1,15-2 0,-18 1-133,1 0 1,-1 0-1,0 0 1,1-1-1,-1 0 1,0 0-1,0 0 1,0 0-1,0-1 0,-1 0 1,1 0-1,5-5 1,-2 0-73,-1 1 0,0-1 0,0 0 1,-1 0-1,0-1 0,5-10 0,1-7-23,0 0 0,-2-2 0,13-50 0,-14 38 701,-3 0-1,3-59 1,-7-23 4165,-7 125-3381,0 8-1147,1 0 0,0 1-1,0-1 1,1 1 0,0 0 0,1 0 0,-1 19 0,-2 4-37,-47 380-736,40-300-1643,12-112 1567,0-10 381,1-9 533,1-1 0,1 1 0,0-1 0,1 1-1,1 0 1,0 0 0,1 1 0,1 0 0,16-27 0,-10 22 98,0 0 1,1 1 0,1 1 0,1 0 0,0 1 0,32-25 0,-37 35-305,0 0-1,1 0 1,-1 1 0,1 1 0,1 0-1,-1 1 1,1 0 0,-1 0 0,24-2 0,-17 6-4307,-11 4-7687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0:58:20.2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 0 464,'0'0'13783,"0"99"-13559,0-23-144,0 11-16,-4-7-64,-2-7 96,2-8-48,4-13-96,0-10-1393,0-9-1808,0-33-1746,0 0 801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0:58:20.5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59 5987,'0'0'7411,"0"0"-5810,0 0-593,0 0-495,0 0-513,0 0-48,16-50 48,41 42 0,9 8-32,2 0-2274,-41 0-3936,-10 5-658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0:58:24.1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54 46 8788,'0'0'2580,"0"0"-1334,-6 16-819,-3 5-322,1 0 0,1 0 1,1 0-1,1 1 1,-4 35-1,8-41-66,0-5-25,0 1 1,1-1-1,2 18 1,-2-27-21,0 0 0,0 0 0,0-1 0,1 1 0,-1 0 0,1-1 1,-1 1-1,1 0 0,-1-1 0,1 1 0,0-1 0,0 1 0,0-1 0,0 0 1,0 1-1,0-1 0,0 0 0,1 0 0,-1 0 0,0 1 0,1-1 0,-1-1 1,1 1-1,-1 0 0,1 0 0,-1 0 0,1-1 0,0 1 0,-1-1 0,3 1 1,-1-1-26,1 1 1,-1-1-1,0 0 1,1 0 0,-1 0-1,0-1 1,0 1-1,1-1 1,-1 0 0,0 0-1,0 0 1,0 0-1,0-1 1,0 1 0,0-1-1,0 0 1,0 1-1,-1-1 1,1-1 0,-1 1-1,5-4 1,-2-1 20,-1-1 1,0 1 0,0 0-1,0-1 1,-1 0-1,0 0 1,3-14-1,-1-1 406,-1-1 0,-1 0 1,0-31-1,1-10 927,-4 62-1304,0 1 0,1 0 0,-1 0 0,1 0 0,-1 0 0,1 1 0,0-1-1,0 0 1,0 0 0,0 0 0,0 1 0,0-1 0,0 0 0,1 1 0,-1-1 0,1 1 0,-1-1 0,1 1-1,-1 0 1,1 0 0,2-2 0,0 1-62,1 0-1,-1 1 1,1-1-1,0 1 1,-1 0-1,1 0 1,0 0-1,9 0 1,-3 1-784,0 1 0,1 0 0,-1 0 1,0 1-1,1 1 0,18 6 1,-10 3-4697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0:58:24.6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153 11 1425,'0'0'7734,"0"0"-4279,0 0-1385,0 0-443,0 0-431,-12-2-311,-40-6-378,50 8-483,0 0-1,0 0 0,-1 0 0,1 0 1,0 0-1,-1 1 0,1-1 1,0 1-1,0-1 0,-1 1 0,1 0 1,0 0-1,0 0 0,0 0 0,0 0 1,0 1-1,0-1 0,1 0 1,-1 1-1,0 0 0,1-1 0,-1 1 1,-2 3-1,0 2-15,0 1 1,0-1-1,1 1 1,-5 13-1,6-14 2,-1 4-12,0 0-1,0 1 0,2-1 1,-1 1-1,1-1 0,1 1 1,1 18-1,0-28-67,0 0 1,0 0-1,0 0 0,0 0 0,0 1 1,0-1-1,0-1 0,1 1 1,-1 0-1,1 0 0,-1 0 1,1-1-1,0 1 0,-1-1 0,1 1 1,0-1-1,0 0 0,0 0 1,0 0-1,0 0 0,0 0 1,1 0-1,2 0 0,-2 0-45,-1 0 0,0 0 0,0-1 0,1 1-1,-1-1 1,1 0 0,-1 0 0,0 0 0,1 0 0,-1 0-1,0 0 1,1-1 0,-1 1 0,1-1 0,-1 1 0,0-1-1,0 0 1,0 0 0,1 0 0,-1 0 0,0 0 0,0-1-1,2-1 1,1-4 163,-1 1 0,0-1 0,0 0-1,-1 0 1,0 0 0,0 0 0,0-1 0,-1 1 0,0-1-1,-1 0 1,0 0 0,1-10 0,9 34 8,-7-8-42,1 0 0,-1 0 0,1-1 1,0 1-1,1-1 0,0 0 0,0-1 1,1 1-1,7 5 0,-12-10-56,0-1 0,1 1 0,-1-1-1,1 1 1,-1-1 0,1 0 0,0 0 0,-1 0 0,1 0 0,0-1-1,0 1 1,-1-1 0,1 1 0,0-1 0,0 0 0,0 0 0,0-1-1,0 1 1,-1 0 0,1-1 0,0 0 0,0 1 0,-1-1 0,1-1-1,0 1 1,-1 0 0,1 0 0,-1-1 0,0 1 0,1-1 0,-1 0-1,4-4 1,2-3-324,0 0-1,0-1 1,-1 0-1,0-1 1,10-20-1,-6 11 435,-11 19 1,0 1 158,1 17-286,0 1 0,1-1-1,0 0 1,2 0 0,6 19 0,-7-30-4725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0:58:24.9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77 12918,'0'0'2433,"0"0"-1088,0 0 335,0 0-799,0 0-785,0 0-96,0-77-1025,0 77-3601,2 0-2913</inkml:trace>
  <inkml:trace contextRef="#ctx0" brushRef="#br0" timeOffset="1">1 77 7283,'114'115'5155,"-114"-115"-4643,0 0-496,0 0 32,15 102-48,-7-85-96,5-5-2209,-2-3-496,-7-9-1681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0:58:25.2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50 448,'0'0'3202,"0"0"-881,0 0-865,0 0-207,0 0-465,100-50-127,-92 54 239,-1 18-16,-1 7-880,-4 3-80,-2-18-3329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0:58:25.6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 1 8500,'0'0'6899,"0"0"-5987,0 0-735,0 0 127,0 0-64,0 0-176,-9 106-16,9-69-32,0-6-16,5-5-608,5-6-513,-1-6-432,-7-14-2016,-2 0-2882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0:58:25.9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49 8772,'0'0'5923,"0"0"-4291,0 0-975,0 0-321,0 0-336,0 0-224,-5-48-2561,5 65-1858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0:44:36.8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0 208,'0'0'12782,"0"5"-12430,-1 177 2142,2-88-1936,-1-85-438,0 0 0,1 0 1,0 1-1,4 16 0,-4-24-108,-1 1 0,2 0-1,-1 0 1,0-1 0,0 1 0,1-1 0,0 1 0,-1-1 0,1 0-1,0 0 1,0 1 0,0-1 0,1-1 0,-1 1 0,0 0-1,1 0 1,-1-1 0,1 0 0,3 2 0,3 0-2,0 0 1,1-1-1,-1 0 1,1-1-1,0 0 0,-1 0 1,1-1-1,0-1 1,-1 1-1,1-1 1,0-1-1,-1 0 1,15-5-1,0-1 11,-1-1 1,0-2-1,44-26 1,-35 17-559,0-1 1,-2-1-1,0-2 0,-1-1 1,26-31-1,-53 54 147,-1 0 0,0 0 0,1 0 0,-1 0 0,0 0 0,0 0 0,0 0 0,0 0 0,0 0 0,-1-1 0,1-1 0,0-13-5973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0:58:26.4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16 10885,'0'0'430,"0"0"100,0 0 353,0 0-320,4-15 774,-3 17-1279,0 1 1,0 0-1,-1-1 1,1 1-1,-1 0 1,1 0-1,-1-1 1,0 1-1,0 3 1,0-3 26,2 14 72,-2-4-149,1 0 0,0 1 0,1-1 0,1 0 0,0-1 0,1 1 0,8 20 0,-12-33-22,1 0 0,-1 0 0,0 1 0,1-1 0,-1 0-1,0 0 1,1 1 0,-1-1 0,1 0 0,-1 0 0,0 0 0,1 1 0,-1-1 0,0 0-1,1 0 1,-1 0 0,1 0 0,-1 0 0,1 0 0,-1 0 0,0 0 0,1 0 0,-1 0-1,1 0 1,-1 0 0,0 0 0,1-1 0,-1 1 0,1 0 0,-1 0 0,0 0 0,1-1-1,0 1 1,11-9-13,14-22-160,-23 25 107,1 1 1,0 0-1,0 0 0,0 0 1,1 0-1,-1 1 1,1 0-1,0 0 1,0 0-1,1 0 1,9-4-1,-11 7 60,0 1-1,0 0 1,0 0-1,0 0 1,0 0-1,0 1 0,0-1 1,0 1-1,0 0 1,0 0-1,0 1 1,0-1-1,6 5 0,28 6-59,22-12-2270,-48-1 2006,0 1 0,0 0-1,1 0 1,18 4 0,-30-3 468,1 0-1,0 0 1,-1 0 0,1 0-1,-1 0 1,1 0 0,-1 1-1,0-1 1,1 0-1,-1 1 1,0-1 0,0 1-1,0-1 1,0 1 0,0 0-1,0 0 1,0-1 0,-1 1-1,1 3 1,11 42 2610,-10-36-2573,9 54-349,-3 1 1,-3 0 0,-6 114-1,-8-104-4773,8-70 4331,0 0 0,-1-1 0,1 1 0,-1-1 0,-1 1 0,1-1 0,-1 0 0,0 0 0,0 0 0,-7 8 0,9-13 769,1 1 0,-1 0 0,1-1 0,-1 1 0,1-1 0,-1 1 0,1-1 0,-1 1 0,0-1-1,1 1 1,-1-1 0,0 1 0,1-1 0,-1 0 0,0 1 0,1-1 0,-1 0 0,0 0 0,0 0 0,0 1-1,1-1 1,-1 0 0,0 0 0,0 0 0,1 0 0,-1 0 0,0-1 0,0 1 0,0 0 0,1 0-1,-1 0 1,0-1 0,0 1 0,1 0 0,-1-1 0,0 1 0,1-1 0,-1 1 0,0 0 0,0-2 0,-9-15 4405,6 4-4464,0-9 296,0 0 0,2 0 0,0 0-1,2-1 1,0 1 0,1 0 0,2-1 0,9-41 0,-2 30-342,0 0 0,2 1 0,2 1 0,27-49 0,-9 34-1181,-4 13-3220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0:58:28.7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 1 13382,'0'0'1697,"0"0"-977,0 0 177,0 0 223,0 0-255,0 0-593,-8 135-240,1-52 48,3 1-80,2-4 0,2-8-16,0-7-785,0-14-1488,0-47-2193,0-4-1360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0:58:29.0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52 194 2737,'0'0'3938,"0"0"-945,-42-104 753,35 86-1489,5 7-896,2 4-225,0-2-864,2-3-272,28-3-112,16 3 112,16 7-16,14 5-1008,-45 0-2114,-5 5-4609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0:58:29.3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1 189 9845,'0'0'4634,"0"0"-3284,0 0-1260,16 3-119,-5 0 29,5 1 25,1-2 1,18 2-1,-29-3-25,0-1 1,0 0-1,1-1 0,-1 1 1,0-1-1,0 0 0,0-1 1,0 0-1,-1 0 0,1 0 1,7-4-1,-5 1-225,-1 0-1,1-1 1,-1 0 0,0 0-1,0-1 1,-1 0 0,0 0-1,10-16 1,-13 18-35,0 0 1,0 0-1,-1-1 0,0 1 1,0-1-1,0 0 0,-1 0 1,1 0-1,-1 0 0,-1 0 1,1 0-1,-1 0 1,0 0-1,-2-11 0,1 15 371,1 1-1,-1 0 1,0-1-1,0 1 1,0 0-1,-1 0 1,1 0-1,0 0 0,0 0 1,-1 0-1,1 0 1,0 0-1,-1 0 1,1 1-1,-1-1 1,1 1-1,-1-1 1,1 1-1,-1-1 1,1 1-1,-1 0 1,0 0-1,1 0 1,-1 0-1,1 0 0,-1 0 1,-2 0-1,-1 0 185,0 1-1,1-1 1,-1 1 0,0-1-1,1 1 1,-1 1-1,1-1 1,-9 4-1,9-2-221,1 1-1,-1-1 1,1 1-1,-1 0 0,1 0 1,1 0-1,-1 0 1,0 0-1,1 1 1,0-1-1,0 1 0,0-1 1,1 1-1,0 0 1,-1 0-1,2 0 1,-1 0-1,1 0 0,-1 0 1,2 5-1,-2-2-85,2-1 0,-1 1 0,1-1 0,0 1 0,1-1 1,0 0-1,0 0 0,0 0 0,1 0 0,0 0 0,1 0 0,6 10 0,-5-11-183,0 0 0,0-1 0,0 0-1,1 0 1,0 0 0,-1-1 0,2 0 0,-1 0 0,11 5 0,-13-8-554,0 1 1,0-1-1,1 0 0,-1 0 1,0-1-1,8 1 0,10-1-5439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0:58:29.7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133 11 8660,'0'0'2863,"0"0"-361,0 0-557,0 0-603,0 0-336,-10-4-318,10 4-678,-3-1 19,1 0 0,0 0-1,0 0 1,-1 0 0,1 1-1,0-1 1,-1 1 0,1 0-1,0-1 1,-1 1 0,1 0-1,-5 1 1,7-1-25,-1 0 0,0 1 0,1-1 0,-1 1-1,1-1 1,-1 1 0,1-1 0,-1 1 0,1-1 0,-1 1 0,1-1 0,-1 1 0,1-1 0,0 1 0,-1 0-1,1-1 1,0 1 0,0 0 0,-1-1 0,1 2 0,0 29 9,3-16-20,1 0 1,1 0 0,0-1 0,13 26 0,-12-29 20,0 1 0,-1-1 0,0 1 0,-1 0 0,-1 1 0,0-1 0,-1 1 1,2 12-1,-5-23-11,1 0 1,0 0-1,-1 0 1,1 0-1,-1-1 1,0 1-1,1 0 1,-1-1-1,0 1 1,0 0-1,0-1 1,0 1-1,0-1 1,-1 1 0,1-1-1,0 0 1,-1 1-1,1-1 1,-1 0-1,1 0 1,-1 0-1,0 0 1,1 0-1,-1-1 1,0 1-1,1 0 1,-1-1-1,0 1 1,0-1-1,0 0 1,-2 1 0,-9 1-38,0-1 0,0 0 1,-18-1-1,20 0-64,10 0 34,0 0 0,-1 0 0,1 0 0,0 0 0,0 0 0,-1 0 0,1 0 1,0 0-1,-1 0 0,1-1 0,0 1 0,0-1 0,-1 1 0,1-1 0,0 1 0,0-1 1,0 0-1,-2-1 0,3 1-415,-1-1 0,1 0 0,-1 1 0,1-1 0,-1 0 0,1 0 0,0 0 0,0 1 0,0-1 0,0 0 0,0 0 0,1-3 0,0-8-4513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0:58:30.0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99 0 15127,'0'0'1449,"0"0"-110,0 0-189,0 0-483,-4 16-272,-6 27-356,2 0 0,-4 88 0,12 113-803,0-140-8581,-3-97 3312,-6-12 6626,4-1 224,0-1 0,0 1 0,1-1-1,0 0 1,0 0 0,1-1-1,0 1 1,0-1 0,-3-13-1,3 5 150,0 0 0,1 1-1,0-1 1,2-22 0,1 35-932,-1 0-1,1 0 1,0 0 0,1 0 0,-1 0 0,0 0 0,1 1-1,0-1 1,-1 0 0,1 1 0,0-1 0,1 1 0,-1-1 0,0 1-1,1 0 1,-1 0 0,1 0 0,0 1 0,-1-1 0,1 1-1,0-1 1,4-1 0,10-4-24,0 1 0,29-7 0,-18 7-321,1 1 0,40 0-1,-36 4-3807</inkml:trace>
</inkml:ink>
</file>

<file path=ppt/ink/ink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0:58:30.3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235 13 10677,'0'0'1694,"-18"-2"-224,-61-8-157,72 10-1124,0-1 1,1 1 0,-1 0 0,0 1 0,1 0-1,-1 0 1,0 0 0,1 0 0,-1 1 0,-7 4-1,10-5-104,1 1 0,-1 1 0,1-1 0,0 0 0,-1 1 0,1-1 0,0 1 0,0 0 0,1 0 0,-1 1 0,1-1 0,-1 0 0,-2 6 0,3-3-68,0 0 0,0 0 1,0 0-1,1 1 0,0-1 0,0 1 0,1-1 1,0 1-1,0-1 0,0 1 0,1-1 0,0 1 1,0-1-1,0 0 0,1 1 0,0-1 0,0 0 1,6 9-1,29 50-26,-30-55-10,0 1 0,0 0-1,-1 1 1,0-1 0,-1 1 0,0 0-1,-1 0 1,0 1 0,-1-1-1,-1 1 1,2 17 0,-4-25-71,0 1 1,0-1-1,-1 0 0,0 0 1,0 0-1,0 1 1,0-1-1,-1 0 0,-4 9 1,5-12-117,-1 0 0,1 0 1,-1 0-1,1-1 0,-1 1 1,0 0-1,0-1 0,0 1 1,0-1-1,0 0 0,0 1 1,0-1-1,0 0 0,0 0 1,0 0-1,-1-1 0,1 1 1,0-1-1,-1 1 0,1-1 1,-1 0-1,1 1 0,-4-2 1,-3-1-3589,5-8-1080</inkml:trace>
</inkml:ink>
</file>

<file path=ppt/ink/ink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0:58:30.9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0 608 1024,'19'0'2847,"13"0"-1498,0 2 1,0 1-1,41 9 0,-53-8-1078,0-1 0,0 0 0,41-1-1,-61-2-227,1 0 0,-1 0-1,0 0 1,0 0 0,1 0-1,-1 0 1,0 0 0,1 0-1,-1 0 1,0-1-1,1 1 1,-1 0 0,0 0-1,0 0 1,1 0 0,-1-1-1,0 1 1,0 0 0,1 0-1,-1-1 1,0 1-1,0 0 1,0 0 0,1-1-1,-1 1 1,0 0 0,0 0-1,0-1 1,0 1 0,0 0-1,0-1 1,0 1 0,0 0-1,0-1 1,1 1-1,-4-17 1260,-11-14-177,9 26-1012,0-1 0,-1 1-1,0 0 1,0 0 0,0 0-1,-1 1 1,1 0-1,-1 1 1,0-1 0,-14-4-1,8 4 199,-1 1 1,1 1-1,-1-1 0,1 2 0,-19 0 0,31 1-290,-1 0-1,1 0 1,-1 0 0,1 1 0,0-1 0,-1 0 0,1 1 0,-1-1 0,1 1 0,0 0 0,-1-1 0,1 1-1,0 0 1,-1 0 0,1 0 0,0 0 0,0 0 0,0 0 0,0 0 0,0 0 0,0 0 0,0 0 0,1 1 0,-1-1-1,0 0 1,0 1 0,1-1 0,-1 0 0,1 1 0,0-1 0,-1 1 0,1-1 0,0 1 0,0-1 0,0 1-1,0-1 1,0 1 0,0-1 0,1 3 0,-1 2-23,1 1-1,0-1 1,0 0-1,1 0 0,-1 1 1,2-1-1,-1 0 1,5 8-1,-1-6-1,0 0 0,0 0-1,1-1 1,0 0-1,0 0 1,1 0-1,0-1 1,0 0 0,0-1-1,1 0 1,-1 0-1,1-1 1,1 0 0,-1-1-1,0 0 1,1 0-1,0-1 1,14 2 0,-11-3-46,0 1 0,-1-2 1,1 0-1,0 0 0,0-2 1,0 1-1,0-1 0,-1-1 1,1-1-1,-1 0 0,0 0 1,0-1-1,22-13 0,-14 4-91,-1-1-1,-1-1 0,0-1 0,-1-1 1,-1 0-1,0-1 0,-2-1 1,0 0-1,-1-1 0,-2-1 0,14-32 1,-4 1 124,-3-1 0,-3-1 0,16-100 0,-23 79 497,-8 41 2364,0 38-2711,0 0 0,0 0 0,-1-1-1,0 1 1,1 0 0,-1 0 0,0-1 0,0 1 0,-2 3 0,-5 12 56,-16 67-50,3 1 0,-9 97 1,-4 180-271,30-314 92,0-4-340,-1 41-3159,6-114 3692,2 1 0,1 0 0,1-1 0,1 2 0,1-1 0,2 1 0,0 0 0,2 1 1,1 0-1,1 0 0,19-27 0,-19 33-85,0 0 1,2 1-1,0 1 1,1 0 0,0 2-1,1-1 1,1 2-1,0 0 1,1 2 0,1 0-1,0 1 1,0 0-1,42-13 1,-49 22-3514,-12 2-5510</inkml:trace>
</inkml:ink>
</file>

<file path=ppt/ink/ink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1:00:31.8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38 2977,'524'-38'0,"-480"38"-80</inkml:trace>
</inkml:ink>
</file>

<file path=ppt/ink/ink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1:00:30.8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259 13 10229,'0'0'1430,"0"0"98,0 0-444,0 0-276,-17-3-117,6 1-594,7 0-75,-1 1 1,1 0 0,0 0-1,-1 0 1,1 0-1,0 1 1,-1 0 0,1 0-1,0 0 1,-1 0 0,1 1-1,-1-1 1,1 1 0,0 1-1,0-1 1,0 0 0,-1 1-1,1 0 1,1 0 0,-1 0-1,0 0 1,0 1 0,1 0-1,0-1 1,-5 5 0,-6 11 7,1 1 1,0 0-1,1 1 1,1 0-1,1 1 1,1 0-1,1 1 1,1 0-1,1 0 1,1 0-1,0 1 1,2 0-1,1 0 1,1 0-1,2 41 1,0-61-58,-1 1 0,0-1 0,1 0 1,0 0-1,0 0 0,0 0 0,0-1 0,0 1 1,0 0-1,1 0 0,-1-1 0,1 1 1,0 0-1,0-1 0,0 0 0,0 0 0,0 1 1,1-1-1,-1 0 0,1-1 0,-1 1 1,1 0-1,0-1 0,-1 1 0,1-1 0,0 0 1,0 0-1,0 0 0,0 0 0,0-1 0,5 1 1,0 0-188,0-1 0,0 0 0,0 0 0,-1-1 1,1 0-1,0 0 0,0-1 0,-1 0 0,1 0 1,-1-1-1,13-6 0,26-22-594,-39 24 762,1 1 0,1 0 1,-1 1-1,1 0 0,0 0 0,0 1 1,18-6-1,-26 10 40,0 0 0,-1 0 1,1 0-1,0 0 0,-1 0 0,1 0 0,0 1 1,-1-1-1,1 0 0,-1 0 0,1 0 0,0 1 1,-1-1-1,1 0 0,-1 1 0,1-1 0,-1 1 0,1-1 1,-1 1-1,1-1 0,-1 1 0,1-1 0,-1 1 1,0-1-1,1 1 0,-1-1 0,0 1 0,1-1 1,-1 1-1,0 0 0,0-1 0,0 1 0,0 0 1,1-1-1,-1 1 0,0 0 0,0-1 0,0 2 1,-1 35 463,1-25-164,-11 252 1698,10-237-2897,1-21-2544,0-13-2372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0:44:42.7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134 199 13062,'0'15'213,"-2"22"-162,-1-1 0,-15 70 0,-32 81 9,-3 17-24,47-160-52,5-39 16,1-18 7,0-4-1,3-74-119,5 1 1,3 1-1,4 0 1,36-120-1,-12 95 59,-34 102 49,1-1-1,0 1 0,1 0 1,0 0-1,1 1 0,14-15 1,-21 24-9,1 0 1,0 0 0,0 0 0,0 0 0,0 1-1,0-1 1,0 1 0,0 0 0,0 0-1,1-1 1,-1 1 0,1 1 0,-1-1 0,1 0-1,-1 0 1,1 1 0,-1 0 0,1-1 0,-1 1-1,1 0 1,-1 0 0,1 1 0,0-1 0,-1 0-1,1 1 1,-1 0 0,5 1 0,-3 0 11,0 1 1,0-1-1,0 1 1,-1 0-1,1 0 1,-1 0-1,0 0 1,0 1-1,0-1 1,0 1-1,-1 0 1,1 0-1,-1 0 1,2 5-1,0-1 40,-1 1-1,0 1 0,0-1 0,-1 0 1,0 1-1,0-1 0,-2 1 0,1 0 1,-1-1-1,0 1 0,-1 0 0,0-1 1,-1 1-1,0-1 0,0 1 0,-1-1 1,0 0-1,-1 0 0,1 0 0,-2-1 1,0 1-1,0-1 0,0 0 0,-1 0 1,0-1-1,-8 8 0,8-9-6,0-1-1,0 1 1,-1-1-1,0 0 1,0-1-1,0 0 1,0 0-1,-1 0 1,0-1-1,1 0 1,-1-1-1,-1 0 1,-13 3-1,20-5-281</inkml:trace>
</inkml:ink>
</file>

<file path=ppt/ink/ink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1:00:31.1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 91 7684,'0'0'5378,"0"0"-3153,0 0-1169,0 0-639,0 0-369,0 0-48,-7-74-48,58 73 48,19-3 48,17 1-48,7-1-1089,-58 1-4065,-10 1-4098</inkml:trace>
</inkml:ink>
</file>

<file path=ppt/ink/ink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1:00:31.4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1 141 9188,'0'0'5336,"0"0"-4154,0 0-1300,13 8 49,-6-4 66,3 2-3,1 0 1,0-1-1,12 5 0,-18-9-4,-1 1 0,0-1-1,0 0 1,1 0 0,-1-1 0,0 1 0,1-1-1,-1 0 1,0 0 0,1-1 0,-1 1-1,1-1 1,-1 0 0,0 0 0,5-2 0,-4 0-35,-1 0 0,1 0 0,-1 0 0,1 0 0,-1-1 1,0 0-1,0 0 0,-1 0 0,1 0 0,-1 0 0,0-1 0,0 0 0,-1 0 1,4-6-1,-3 4-35,0 0 0,-1 0 0,0 0 0,0-1 0,-1 1 0,0 0 0,0-1 0,-1 1 0,0 0 0,0-9 0,-1 14 103,1 1 0,0 0 1,-1-1-1,1 1 0,-1 0 0,0 0 1,1 0-1,-1-1 0,0 1 0,0 0 0,0 0 1,0 0-1,0 0 0,0 0 0,0 0 1,0 1-1,0-1 0,0 0 0,0 0 0,0 1 1,-1-1-1,1 1 0,0-1 0,-1 1 1,1 0-1,0-1 0,-1 1 0,-1 0 0,-45-2 908,34 3-622,10-1-235,1 0 1,0 0-1,0 0 1,0 1-1,-1-1 1,1 1-1,0 0 1,0 0-1,0 0 1,0 0-1,0 1 1,0-1-1,1 1 1,-1 0-1,0-1 1,1 1-1,-1 1 1,1-1-1,0 0 1,-3 4-1,2-1-24,0-1 1,1 1-1,-1 0 0,1 0 0,0 0 1,1 0-1,-1 1 0,1-1 0,0 0 0,1 1 1,-1 7-1,1-2-40,0 0 0,1 0 0,0 0 0,1 0 0,0 0 0,1-1 0,0 1-1,1-1 1,0 1 0,0-1 0,11 17 0,-8-18 8,0-1 0,0 0 0,1-1 0,0 1 0,1-2 0,-1 1 0,1-1 0,10 5 0,-13-8-193,-1 0 0,1-1 0,0 1 0,0-1 0,1 0 0,-1-1 0,0 0 0,1 0 1,-1 0-1,0 0 0,1-1 0,-1 0 0,1-1 0,11-1 0,1-7-4582</inkml:trace>
</inkml:ink>
</file>

<file path=ppt/ink/ink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1:00:33.1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11077,'0'0'2273,"0"0"-1483,0 0-633,0 0 1,2 16 28,8 233 186,-10-233-373,0-6-1,0-5 1,0 0 0,0 0 0,0 0-1,1 0 1,0 0 0,0 0-1,0-1 1,4 10 0,-5-14-4,0 1 1,0-1-1,0 0 0,0 0 1,0 0-1,0 0 1,0 1-1,1-1 0,-1 0 1,0 0-1,0 0 1,0 0-1,0 0 0,0 0 1,0 0-1,1 1 0,-1-1 1,0 0-1,0 0 1,0 0-1,0 0 0,0 0 1,1 0-1,-1 0 1,0 0-1,0 0 0,0 0 1,0 0-1,1 0 1,-1 0-1,0 0 0,0 0 1,0 0-1,0 0 0,1 0 1,-1 0-1,0 0 1,0 0-1,0 0 0,0 0 1,0-1-1,1 1 1,-1 0-1,0 0 0,0 0 1,0 0-1,0 0 1,0 0-1,0 0 0,1 0 1,-1-1-1,0 1 0,0 0 1,0 0-1,0 0 1,0 0-1,0-1 0,0 1 1,0 0-1,0 0 1,0 0-1,0 0 0,0 0 1,0-1-1,0 1 1,0 0-1,5-14-118,-5 13 115,23-129-45,-7 24 458,-15 105-398,-1-1 1,0 1-1,0-1 1,1 1-1,-1-1 1,0 1-1,1 0 1,0-1-1,-1 1 0,1 0 1,0-1-1,0 1 1,-1 0-1,1 0 1,0 0-1,0 0 1,0 0-1,0 0 1,1 0-1,-1 0 1,0 0-1,0 0 0,1 1 1,-1-1-1,0 1 1,1-1-1,0 0 1,0 1-10,0 0 1,0 0-1,0 1 1,0-1 0,-1 1-1,1-1 1,0 1-1,0-1 1,-1 1-1,1 0 1,-1 0 0,1 0-1,0 0 1,-1 0-1,0 0 1,1 0-1,-1 0 1,0 1 0,1-1-1,-1 1 1,0-1-1,1 3 1,6 7-181,-1 0 1,0 1 0,0 0-1,4 15 1,0 10-5158,-8-16-2830</inkml:trace>
</inkml:ink>
</file>

<file path=ppt/ink/ink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1:00:33.6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0 317 2513,'0'0'9578,"0"0"-7807,19-3-1763,62-13 70,-76 15-73,-1-1-1,0 0 1,1 0 0,-1-1 0,0 1 0,0-1-1,0 0 1,0 0 0,-1 0 0,1 0 0,-1-1-1,0 1 1,0-1 0,3-5 0,0-2 20,0 0-1,-1 0 1,6-19 0,-8 22-7,3-11 43,7-39 0,-12 50-35,1 0 0,-2 0 0,1-1 0,-1 1 1,-1 0-1,0 0 0,-2-13 0,2 19 23,-1 0 0,1 0 1,-1 0-1,1 1 0,-1-1 0,0 1 0,1-1 0,-1 1 1,0 0-1,0-1 0,0 1 0,0 0 0,0 0 1,-1 0-1,1 1 0,0-1 0,0 0 0,0 1 0,-1 0 1,1-1-1,0 1 0,-1 0 0,-3 1 0,-1-2 111,0 1 0,0 0 0,0 1 0,0 0 0,0 0 0,-13 4 0,15-3-120,1 1-1,0 0 1,1 0 0,-1 0 0,0 0 0,1 1 0,0-1-1,0 1 1,0 0 0,0 0 0,0 0 0,1 0 0,0 0-1,0 1 1,0-1 0,0 1 0,1 0 0,0-1 0,0 1-1,0 0 1,0 8 0,0-4-52,0-1-1,1 0 0,0 1 1,0-1-1,1 0 0,0 1 1,1-1-1,0 0 1,0 0-1,0 0 0,1 0 1,5 8-1,-4-11-115,0 1 0,0-1 0,1-1-1,0 1 1,0-1 0,0 1 0,0-1 0,1-1 0,-1 1 0,1-1 0,0 0-1,0 0 1,0-1 0,1 0 0,-1 0 0,1 0 0,-1-1 0,1 0-1,-1 0 1,1-1 0,0 0 0,-1 0 0,1 0 0,0-1 0,-1 0 0,1 0-1,-1-1 1,1 0 0,-1 0 0,0 0 0,0-1 0,0 0 0,0 0-1,9-7 1,85-80-323,-100 90 497,2 4 31,0-1 0,0 1 0,-1 0 0,1 1 0,-1-1 0,0 0 0,0 6 0,0-6 30,4 18 169,11 41 58,-15-60-329,0 1 0,1 0 0,-1-1 1,1 1-1,0-1 0,0 1 0,0-1 0,1 0 1,-1 0-1,1 0 0,0 0 0,5 4 0,-7-6-22,-1-1 0,1 1-1,0-1 1,-1 1-1,1-1 1,0 0 0,0 1-1,-1-1 1,1 0 0,0 0-1,0 0 1,-1 1-1,1-1 1,0 0 0,0 0-1,-1 0 1,1 0 0,0 0-1,0 0 1,0-1-1,-1 1 1,1 0 0,0 0-1,0 0 1,-1-1-1,1 1 1,0 0 0,-1-1-1,1 1 1,0-1 0,-1 1-1,1-1 1,0 1-1,-1-1 1,1 1 0,-1-1-1,1 0 1,-1 1-1,0-1 1,1 0 0,-1 1-1,1-1 1,-1 0 0,1-1-1,8-38-692,-8 34 746,7-93 40,-7 62 1325,9-47 0,-9 82-1364,-1 0-1,1 0 1,0 0 0,-1 0-1,1 0 1,0 1-1,0-1 1,0 0-1,0 1 1,0-1-1,1 1 1,-1-1-1,0 1 1,1-1-1,-1 1 1,1 0-1,0 0 1,-1 0-1,1 0 1,0 0 0,-1 0-1,1 0 1,0 0-1,0 1 1,0-1-1,4 0 1,4 0-130,0 0 0,0 1 1,0 0-1,11 1 0,-5 0-168,24 3-1780,-18 5-2052</inkml:trace>
</inkml:ink>
</file>

<file path=ppt/ink/ink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1:00:34.0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183 22 960,'0'0'10138,"0"0"-7062,0 0-1942,0 0-139,0 0-71,0 0-324,-14-4-173,-48-12-88,59 15-318,0 1 1,0 0 0,0-1 0,1 2 0,-1-1 0,0 0 0,0 0-1,0 1 1,0-1 0,1 1 0,-1 0 0,0 0 0,1 0 0,-1 0 0,1 1-1,-1-1 1,1 1 0,-1-1 0,1 1 0,0 0 0,-3 3 0,0 1-7,0 0 0,1 0 1,0 0-1,0 0 1,-5 12-1,6-11-20,1 0-1,-1 1 0,1-1 1,1 1-1,-1-1 0,1 1 1,1 0-1,-1 0 1,2 14-1,0-21-34,-1 0 0,0-1 0,1 1 1,-1 0-1,1 0 0,0 0 0,-1-1 0,1 1 0,0 0 0,-1 0 0,1-1 0,0 1 1,0-1-1,-1 1 0,1 0 0,0-1 0,0 0 0,0 1 0,0-1 0,0 1 0,0-1 1,0 0-1,0 0 0,0 0 0,0 0 0,0 1 0,-1-1 0,1 0 0,0 0 0,0-1 1,0 1-1,0 0 0,0 0 0,1-1 0,2 1-138,1-1-1,-1 1 1,0-1 0,0 0-1,0-1 1,0 1 0,6-3-1,0-4 81,-1-1 0,0 0-1,0 0 1,-1 0-1,0-1 1,0 0 0,-1-1-1,7-15 1,-1 45 706,-5-1-618,2 0 0,0-1 0,1 0 0,1-1 0,1 0 0,0-1 0,16 14 0,-9-15-2138</inkml:trace>
</inkml:ink>
</file>

<file path=ppt/ink/ink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1:00:35.3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1 469 8260,'0'0'5338,"0"0"-3737,0 0-1420,15-24-234,-5 9 48,95-166 45,-95 161-41,0 0 1,-2 0 0,0-2 0,-1 1-1,-1 0 1,-1-1 0,-1 0-1,1-38 1,-5 59 42,0 0 0,0 0 0,-1 0-1,1 0 1,-1 0 0,1 0 0,-1 0 0,1 0 0,-1 0 0,1 0-1,-1 0 1,0 1 0,0-1 0,1 0 0,-1 0 0,0 1-1,0-1 1,0 1 0,0-1 0,0 1 0,0-1 0,0 1 0,1-1-1,-2 1 1,1 0 0,0 0 0,0-1 0,0 1 0,0 0-1,-1 0 1,-1 0 44,1-1-1,-1 1 0,0 0 1,1 0-1,-1 0 0,1 1 1,-1-1-1,1 1 0,-1-1 1,1 1-1,0 0 0,-1 0 1,-2 1-1,1 2-31,0-1 0,0 1 0,1 0 0,-1 0 0,1 0 0,0 0 0,0 1 1,1-1-1,0 1 0,-1-1 0,-1 9 0,-17 61-62,19-61 34,-11 64-22,4 0 1,3 0 0,5 89-1,1-133-6,0-19-15,0 0-1,1 0 1,1 1 0,0-1-1,1-1 1,8 25 0,-10-35-46,1 0-1,-1 0 1,0 0-1,1-1 1,-1 1 0,1 0-1,0-1 1,0 0-1,0 1 1,0-1 0,0 0-1,0 0 1,1 0-1,-1 0 1,1-1 0,0 1-1,-1-1 1,1 1 0,0-1-1,0 0 1,0 0-1,0 0 1,-1 0 0,2-1-1,-1 1 1,0-1-1,0 0 1,0 0 0,0 0-1,0 0 1,0 0-1,0-1 1,0 1 0,0-1-1,0 0 1,0 0-1,0 0 1,3-2 0,2-1-104,0-1 1,0 1 0,-1-2 0,1 1 0,-1-1 0,-1 0 0,1 0-1,-1-1 1,10-12 0,3-7-362,21-38-1,-36 75 903,-2 24 450,-1 42 374,-1-72-1508,3 30 784,3-21-1922,-6-13 1203,1-1 0,-1 1-1,1-1 1,-1 0 0,1 1 0,-1-1 0,1 1 0,-1-1 0,1 0-1,0 0 1,-1 1 0,1-1 0,0 0 0,-1 0 0,1 1 0,0-1-1,-1 0 1,1 0 0,0 0 0,9 0-7809</inkml:trace>
</inkml:ink>
</file>

<file path=ppt/ink/ink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1:00:35.6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 71 14327,'0'0'1648,"0"0"-591,0 0-257,0 0-496,0 0-304,0 0-960,-25-70-2658,36 70-544</inkml:trace>
</inkml:ink>
</file>

<file path=ppt/ink/ink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1:00:35.9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 0 12134,'0'0'2590,"0"0"-1283,0 0-482,0 0 39,0 0-854,-1 1 1,1-1-1,0 0 0,0 0 1,0 1-1,-1-1 1,1 0-1,0 0 0,0 1 1,0-1-1,0 0 0,-1 0 1,1 1-1,0-1 0,0 0 1,0 1-1,0-1 0,0 0 1,0 0-1,0 1 0,0-1 1,0 0-1,0 1 0,0-1 1,0 0-1,0 1 0,0-1 1,0 0-1,0 1 0,0-1 1,1 0-1,-1 0 1,0 1-1,0-1 0,0 0 1,0 0-1,1 1 0,-1-1 1,0 0-1,1 1 0,3 0-26,1 0-1,0 0 1,-1-1 0,1 0-1,0 1 1,0-1-1,7-2 1,5 2 33,32-1 47,65 3 74,-112-2-145,1 0 0,-1 1 0,1-1 0,-1 1 0,1-1 0,-1 1 0,0 0 0,1 0 0,-1 0 0,0 0 0,0 0 0,0 1 0,0-1 0,0 1 0,0-1-1,0 1 1,0 0 0,-1 0 0,3 2 0,-2 0-21,0-1-1,-1 1 0,1-1 0,-1 1 0,1 0 1,-1 0-1,-1 0 0,1 0 0,0 0 1,-1-1-1,0 6 0,0 1-54,-1 0-1,0 0 1,-1-1-1,0 1 1,0-1 0,-1 0-1,-1 1 1,1-1-1,-7 11 1,0-5-103,-1 1 1,-1-2 0,0 1-1,0-2 1,-22 18 0,28-25 353,-1 0 0,-1-1 0,1 0 0,-1 0 0,0-1 0,0 0 0,0 0 0,-1 0 0,1-1 0,-1-1 0,0 0 0,0 0 0,-12 1 0,20-3 184,6 0-373,173-13-2041,-58-5-5430,-100 15 2885</inkml:trace>
</inkml:ink>
</file>

<file path=ppt/ink/ink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1:00:36.4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171 475 8500,'0'0'3911,"0"0"-1598,0 0-944,0 0-177,-20-6-317,-62-16-501,78 21-323,0 0 0,0 0 0,0 0 0,-1 1 0,1 0 0,0 0 0,-8 0 0,11 1-42,0-1-1,0 0 1,-1 1-1,1-1 1,0 1-1,0-1 1,-1 1-1,1-1 1,0 1-1,0 0 1,0 0 0,0-1-1,0 1 1,0 0-1,0 0 1,-1 2-1,1 1-14,-1-1-1,1 1 1,0 0-1,0-1 1,0 1-1,1 0 1,0 0 0,-1-1-1,1 1 1,0 0-1,1 5 1,0 5-14,-1-11-20,0 0 1,0 0-1,1 0 0,-1 0 0,1-1 1,0 1-1,0 0 0,0 0 0,0 0 1,0-1-1,1 1 0,-1 0 0,1-1 1,-1 0-1,1 1 0,0-1 0,0 0 1,0 0-1,1 0 0,-1 0 0,0 0 1,1 0-1,-1-1 0,1 1 0,0-1 1,-1 0-1,1 0 0,0 0 0,3 1 1,8 1-475,-1 0 1,1-1 0,-1 0 0,1-1 0,14-1 0,-22 0 384,0-1 0,1 0 0,-1 0 0,0 0 0,0-1 0,0 0 0,-1 0 0,1-1 0,0 1 0,-1-1 0,0-1 0,6-3 0,-1 1 104,-8 5 0,0 0 1,0 1 0,0-1-1,0 1 1,-1 0 0,1-1-1,0 1 1,0 0-1,0 0 1,0 0 0,2 1-1,20-3-45,-16-2 82,-1 1 1,-1-1-1,1-1 1,-1 1-1,0-1 0,0-1 1,0 1-1,0-1 1,-1 0-1,0 0 0,-1 0 1,5-8-1,6-10-1034,22-53-1,-25 45 475,0 0-1,-2-1 1,-2 0-1,8-62 1,-10 17 2991,-4-1 3699,-10 103-3856,0 63-2268,5 127-1,-2 47-5073,4-256 4657,-6 41-3145,7-44 3295,-1-1 0,1 1 0,0 0 0,-1-1 0,1 1 0,-1-1 0,0 1 0,1-1 0,-1 0 0,0 1 0,0-1 0,0 0 0,0 1 0,0-1 0,0 0 0,0 0 0,0 0 0,0 0 0,-1 0 0,1 0 0,0 0 0,-1-1 0,-2 2 0,2-2 341,1 0 0,0 0 0,-1-1 0,1 1 0,0-1 0,-1 1 0,1-1 0,0 1 0,0-1 0,-1 0 0,1 0 0,0 0 0,0 0 0,0 1 0,0-1 0,0 0 0,0-1 0,0 1 0,1 0 0,-1 0 0,0 0 0,1 0 0,-1-1 0,0-1 0,-18-40 2905,14 28-2336,-15-28 1357,12 27-1307,0 0-1,1 0 1,1 0-1,1-1 0,0 0 1,1 0-1,-3-33 1,7 47-713,0-1-1,0 1 1,1-1 0,0 1 0,-1 0-1,1-1 1,0 1 0,0 0 0,1-1-1,-1 1 1,1 0 0,0 0 0,-1 0-1,1 1 1,1-1 0,3-4 0,-2 3-3,1 0 1,0 0-1,0 1 1,0 0-1,0 0 1,1 0 0,0 0-1,10-2 1,1 0-20,0 2 0,1 0 0,0 0 0,0 2 0,27 1 0,-37 1 6,-1 0-1,1 1 0,-1 0 0,0 0 1,1 1-1,-1 0 0,0 1 1,0-1-1,-1 1 0,1 0 0,-1 1 1,0 0-1,0 0 0,0 0 1,-1 0-1,0 1 0,6 9 0,1 0-328,-1 1-1,-1 1 1,0-1-1,-1 2 0,12 34 1,-19-46-289,2 6-220,-3-1-2951,-1-7-1563</inkml:trace>
</inkml:ink>
</file>

<file path=ppt/ink/ink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1:00:36.8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36 11941,'0'0'3090,"0"0"-2034,0 0-511,0 0-449,0 0-96,0 0-865,8-36-1504,3 48-2977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0:44:43.2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34 136 7684,'0'0'6480,"-6"2"-4714,1 9-1703,0 1 1,1-1 0,1 1-1,0 0 1,0-1-1,1 1 1,1 0-1,0 1 1,0-1-1,2 18 1,-1-28-59,0 1-9,1 0-1,-1 0 1,0 1-1,1-1 1,-1 0-1,1 0 1,0 0 0,0 0-1,0 0 1,1 0-1,-1 0 1,1 0-1,-1 0 1,1-1-1,0 1 1,0-1-1,0 1 1,0-1-1,1 0 1,-1 0-1,1 0 1,-1 0 0,1 0-1,0 0 1,5 2-1,1-1 7,0 0 0,0 0 1,0-1-1,1 0 0,-1-1 0,1 0 0,16 0 1,-23-1-4,0 0 0,0 0 1,1-1-1,-1 1 1,0-1-1,0 0 1,0 0-1,0 0 1,0 0-1,0 0 0,0-1 1,-1 1-1,1-1 1,0 0-1,-1 0 1,1 0-1,1-2 1,0-1 12,0 1 0,-1-1 0,0 0 0,0 0 0,0 0 0,-1 0 0,0 0 0,4-11 0,-2-2 66,-1-1 0,0 0 0,-1 0 0,-1-32 0,-2 44-48,1-1 1,-1 1-1,0-1 0,-1 1 1,0 0-1,0-1 0,0 1 1,-1 0-1,0 0 0,0 1 1,-1-1-1,0 1 1,0 0-1,-1-1 0,0 2 1,0-1-1,0 1 0,0-1 1,-1 2-1,0-1 0,0 0 1,0 1-1,-1 0 1,1 1-1,-1 0 0,0 0 1,0 0-1,0 1 0,-1-1 1,1 2-1,0-1 1,-1 1-1,-12 0 0,20 4-545,-1 0 0,0 1 1,1-1-1,-1 0 0,1 1 0,0-1 0,0 1 0,0-1 0,1 5 0,5 9-5271,6-5 730</inkml:trace>
</inkml:ink>
</file>

<file path=ppt/ink/ink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1:00:37.1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62 152 12358,'0'0'2075,"0"0"-581,0 0-152,0 0-312,0 0-376,-9 5-340,-30 17-172,39-22-144,-1 0 0,0 0-1,1 0 1,-1 1 0,0-1 0,1 0 0,-1 1-1,0-1 1,1 0 0,-1 1 0,1-1 0,-1 1-1,0-1 1,1 1 0,-1-1 0,1 1 0,0 0-1,-1-1 1,1 1 0,-1-1 0,1 1 0,0 0-1,0-1 1,-1 1 0,1 0 0,0 0 0,0-1 0,0 1-1,0 0 1,0-1 0,0 1 0,0 0 0,0 0-1,0-1 1,0 1 0,0 0 0,0 0 0,0-1-1,1 1 1,-1 0 0,0-1 0,0 1 0,1 0-1,-1-1 1,1 1 0,-1-1 0,1 2 0,1-1-14,-1 1 0,1-1 0,0 0 0,0 1 0,0-1 0,0 0 0,0 0 1,0 0-1,4 1 0,-4-2-27,1 1 0,-1-1 1,1 1-1,-1-1 0,1 0 1,-1 0-1,1 0 0,-1 0 1,1-1-1,-1 1 0,1-1 1,-1 1-1,1-1 0,-1 0 1,0 0-1,1 0 0,-1 0 1,0 0-1,0-1 0,0 1 1,0 0-1,2-3 0,-2 1 50,0 0 0,0 0 0,0-1-1,-1 1 1,1 0 0,-1-1 0,0 1-1,0-1 1,0 0 0,0 1-1,-1-1 1,0 0 0,0 1 0,0-6-1,0-6 316,-1-1-1,0 1 1,-1 0-1,-1 0 1,-8-25-1,10 39-289,1-1-1,-1 1 1,1-1-1,-1 0 1,1 1-1,0-1 1,0 1-1,0-1 1,0 0-1,0 1 1,0-1-1,0 0 1,0 1-1,1-3 1,-1 4-32,1-1 1,-1 1 0,0-1-1,1 1 1,-1 0-1,0-1 1,1 1 0,-1 0-1,0-1 1,1 1 0,-1 0-1,1-1 1,-1 1-1,1 0 1,-1 0 0,1 0-1,-1-1 1,1 1 0,-1 0-1,1 0 1,-1 0-1,1 0 1,-1 0 0,1 0-1,-1 0 1,1 0 0,-1 0-1,1 0 1,2 1-15,0 0 0,-1-1 0,1 1 0,-1 1 1,1-1-1,-1 0 0,0 1 0,1-1 0,-1 1 1,0-1-1,0 1 0,0 0 0,0 0 0,0 0 1,1 3-1,5 7-114,1 0 2,0 1-1,0-2 0,13 14 1,-18-22-25,-1 0-1,1 0 1,-1-1 0,1 1 0,0-1-1,0 0 1,0 0 0,1 0 0,-1 0-1,0-1 1,1 0 0,-1 0 0,1 0-1,8 1 1,-7-2-29,1 1 0,-1-1-1,1 0 1,-1-1 0,0 0 0,1 0 0,-1 0 0,0-1-1,0 1 1,0-1 0,0-1 0,10-5 0,-14 7 174,0 0 1,0-1-1,1 1 1,-1 0 0,1 0-1,-1 0 1,1 1-1,-1-1 1,1 0 0,4 0-1,-6 2 10,0-1-1,0 0 1,0 0-1,0 0 1,0 0-1,0 1 1,0-1-1,0 0 1,0 1-1,0-1 1,0 1-1,0 0 1,0-1-1,0 1 1,0 0-1,0-1 1,0 1-1,0 1 1,2 3 26,0-1 0,0 2 0,-1-1 0,0 0 0,0 0 0,0 1 0,1 9 0,-1-9-16,-2-3-101,8 31 97,-7-8-3097,-1-8-5658</inkml:trace>
</inkml:ink>
</file>

<file path=ppt/ink/ink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1:00:38.1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0 196 64,'0'0'10466,"0"0"-7913,0 0-2539,20 6-73,65 17 94,-79-22-21,0 0 1,0-1 0,0 0 0,0 0 0,0-1-1,0 0 1,0 1 0,0-2 0,0 1 0,-1-1-1,1 0 1,0 0 0,-1-1 0,0 1 0,1-1-1,-1-1 1,0 1 0,8-8 0,-3 2-78,0-1 0,-1-1 1,-1 1-1,0-1 1,0-1-1,8-15 0,-13 22 35,-1 0 0,1 0 0,-1 0-1,0-1 1,-1 1 0,1-1 0,-1 0 0,0 1-1,0-1 1,-1 0 0,0 1 0,0-1 0,-1-11-1,0 16 39,1 0-1,-1 1 1,1-1-1,-1 0 0,0 0 1,0 1-1,1-1 0,-1 0 1,0 1-1,0-1 1,0 1-1,1-1 0,-1 1 1,0-1-1,0 1 0,0 0 1,0-1-1,0 1 0,0 0 1,0 0-1,0 0 1,0 0-1,0 0 0,0 0 1,0 0-1,0 0 0,0 0 1,0 0-1,-1 1 1,-4-1 93,-5-1 126,0 2 0,-1-1 0,1 1 1,0 1-1,0 0 0,-1 0 0,2 1 0,-1 1 1,0 0-1,-10 5 0,16-6-171,0 0 0,0 1 0,0-1-1,1 1 1,0 0 0,-1 0 0,1 0 0,1 1 0,-1-1-1,1 1 1,0 0 0,0 0 0,0 0 0,0 0 0,1 1-1,0-1 1,0 1 0,1-1 0,-1 1 0,1 0-1,0 9 1,0-4-56,0 0-1,1 0 1,0-1 0,1 1-1,1 0 1,-1-1-1,2 1 1,4 14 0,-4-17-17,1-1 0,0 0 1,0 0-1,0-1 0,1 1 1,0-1-1,0 0 0,1 0 1,-1-1-1,1 1 1,1-1-1,7 5 0,-4-4-227,0 0 0,1 0 0,0-1 0,0 0 0,18 5 0,-21-8-1014,-1-1 0,1 1 0,0-1 0,0-1 0,14 0 0,-4-3-5350</inkml:trace>
</inkml:ink>
</file>

<file path=ppt/ink/ink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1:00:38.6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41 90 10501,'0'0'1160,"0"0"-765,0 0-224,0 0 285,0 0 24,9 12-228,-8-9 3629,-17-1-3283,14-2-553,1 0-1,0 0 0,0-1 1,0 1-1,0 0 1,0 0-1,0 0 0,0 1 1,0-1-1,0 0 1,-1 0-1,1 0 0,0 1 1,0-1-1,0 1 1,0-1-1,0 1 0,0-1 1,1 1-1,-1-1 1,0 1-1,0 0 0,0 0 1,0-1-1,1 1 1,-1 0-1,0 0 1,1 0-1,-1 0 0,1 0 1,-1 0-1,1 0 1,-1 0-1,1 0 0,0 0 1,-1 0-1,1 0 1,0 0-1,0 2 0,-2 129-54,2-131 12,0-1-60,0 0-110,0-4 142,0 1 0,0-1 1,0 0-1,0 1 1,1-1-1,0 0 0,0 1 1,0-1-1,2-4 0,0-3 32,1-2 2,1-7 18,1 0-1,0 0 1,18-34-1,-21 48-33,0 1-1,1-1 1,0 1-1,0 0 1,1 0-1,-1 0 1,1 0-1,0 1 0,0 0 1,1 0-1,-1 1 1,1-1-1,0 1 1,-1 0-1,2 0 1,8-2-1,-4 2-443,0 1 0,0 0-1,18 0 1,13 2-4072,-26 0 1840,-1 1-2372,-12 3 395</inkml:trace>
</inkml:ink>
</file>

<file path=ppt/ink/ink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1:00:39.0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23 7027,'0'0'3535,"0"0"-1641,0 0-725,1 14-91,0 4-869,10 95 368,-9-102-557,0 0 1,0 0-1,1 0 0,1-1 0,0 1 1,0-1-1,1 0 0,11 16 0,-16-25-32,1 0 0,-1 0 0,1 0 0,0 0 0,-1 0 0,1-1 0,0 1 0,0 0 0,0 0 0,0-1-1,-1 1 1,1 0 0,0-1 0,0 1 0,0-1 0,0 1 0,0-1 0,0 0 0,1 1 0,-1-1 0,0 0 0,0 0 0,1 0 0,-1 0-5,0-1 1,0 1 0,0-1-1,0 1 1,-1-1-1,1 0 1,0 1 0,0-1-1,-1 0 1,1 0 0,0 1-1,-1-1 1,1 0 0,-1 0-1,1 0 1,-1 0 0,1 0-1,-1 0 1,1-1-1,2-10-8,-1 1-1,0-1 1,1-15 0,-2 17 239,2-43-48,-4 41-20,2-1 0,-1 1-1,2-1 1,0 1 0,0 0 0,5-16 0,-5 25-149,0-1-1,1 1 1,-1 0 0,1 0-1,-1 0 1,1 0-1,0 0 1,0 1 0,0-1-1,0 1 1,1 0-1,-1 0 1,1 0 0,-1 0-1,1 1 1,-1-1-1,1 1 1,7-2 0,17 0-2921,-3 7-4351,-22-1 1408</inkml:trace>
</inkml:ink>
</file>

<file path=ppt/ink/ink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1:00:39.4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12 201 8180,'0'0'1670,"0"0"-1006,0 0 91,0 0 435,0 0-219,7-1-202,-2 0-697,-1 0 0,0 0 0,0 0 1,0 0-1,0-1 0,0 1 1,0-1-1,-1 0 0,1 0 1,-1-1-1,1 1 0,-1-1 1,0 1-1,0-1 0,0 0 0,0 0 1,0-1-1,-1 1 0,1 0 1,-1-1-1,0 0 0,0 1 1,0-1-1,-1 0 0,1 0 1,-1 0-1,0 0 0,1-6 0,-1 7-22,-1 0-1,1 0 1,-1 1-1,0-1 1,0 0-1,0 0 0,0 1 1,-1-1-1,1 0 1,-1 0-1,1 1 1,-1-1-1,0 0 0,0 1 1,0-1-1,0 1 1,-1-1-1,1 1 0,-3-4 1,0 4 36,1 0-1,0 1 1,0-1-1,0 1 1,-1-1 0,1 1-1,-1 0 1,1 0 0,-1 1-1,1-1 1,-1 1 0,0 0-1,1 0 1,-6 0 0,7 1-82,1-1 1,-1 1 0,1-1 0,0 1-1,-1-1 1,1 1 0,0 0 0,-1 0 0,1 0-1,0 0 1,0 0 0,-1 0 0,1 0 0,0 0-1,0 1 1,1-1 0,-1 0 0,0 0 0,0 1-1,0-1 1,1 1 0,-1-1 0,1 1 0,-1-1-1,1 1 1,0-1 0,0 1 0,-1-1-1,1 3 1,-5 51-82,5-50 85,0 11-26,-1-4 12,1 0-1,0 0 0,1 0 0,0 0 1,3 14-1,-3-24 1,0 1 0,0 0 0,0-1 0,0 1 0,0-1 0,1 1 1,-1-1-1,1 0 0,0 1 0,-1-1 0,1 0 0,0 0 0,0 0 0,0 0 0,1-1 0,-1 1 0,0 0 0,1-1 0,-1 0 1,1 1-1,-1-1 0,1 0 0,0-1 0,-1 1 0,1 0 0,0-1 0,4 1 0,-4 0-27,1-1-1,-1 1 1,1-1 0,0 0-1,-1 0 1,1 0 0,-1-1-1,1 1 1,-1-1 0,1 0-1,-1 0 1,1 0 0,-1 0-1,1-1 1,-1 1 0,4-4-1,-4 3 27,0-1 0,-1 0 0,0-1 0,1 1 0,-1 0 0,0-1 0,-1 1 0,1-1 0,-1 1 0,1-1 0,-1 0 0,0 0 0,0 0 0,0-6 0,3-14 40,-2-1 0,0 1 0,-2-1 0,0 1 1,-2-1-1,-4-23 0,-2 31 482,5 11-3324,1 2-7516,2 10 4965</inkml:trace>
</inkml:ink>
</file>

<file path=ppt/ink/ink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1:00:39.7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40 9764,'0'0'3509,"0"0"-1890,0 0-341,0 0 80,0 0-592,2 15-441,5 41-215,5 48-49,-9-89-65,0 1 0,1-1 1,0 0-1,9 20 0,-12-34-20,-1 0 0,0-1 0,1 1 0,-1 0 0,1 0 0,-1 0 0,1-1 0,-1 1-1,1 0 1,0-1 0,-1 1 0,1 0 0,0-1 0,-1 1 0,1-1 0,0 1 0,1 0 0,-2-1-1,0 0 0,1 0 0,-1 0 0,1 0 0,-1-1 0,0 1 0,1 0 0,-1 0 0,0 0 0,1 0 0,-1 0 0,1-1 0,-1 1 0,0 0 0,0 0 0,1 0 0,-1-1 0,0 1 0,1 0 0,-1-1 1,0 1-1,0 0 0,1-1 0,-1 1 0,0 0 0,0-1 0,11-32-662,-10 28 878,7-26-165,1-6 84,19-50 0,-24 78-34,-1 0 0,1 1-1,1 0 1,-1 0 0,1 0 0,1 1-1,-1-1 1,1 1 0,1 1 0,-1-1-1,11-7 1,-10 10-49,0 1-1,0-1 1,0 1-1,0 1 1,1 0-1,-1 0 1,1 0-1,-1 1 1,12-1-1,3 1 0,44 5 1,-64-4-120,0 0 1,0 0 0,1 1 0,-1-1 0,0 1-1,0-1 1,0 1 0,0 0 0,0 0 0,0 0 0,-1 0-1,1 0 1,0 1 0,0-1 0,2 3 0,1 11-5658,-5-4-2304</inkml:trace>
</inkml:ink>
</file>

<file path=ppt/ink/ink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1:00:45.6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70 34 3410,'0'0'909,"0"0"340,0 0 39,0 0 263,0 0-116,0 0-123,0 0-36,-11 0-121,-36 0-357,35 0-182,12 0-269,0 0-102,0 0-58,0 0 16,0 0-46,0 0-69,0 0-51,0 0-63,3 0 7,31-2 67,55-9 0,2-2-24,355 6 103,-289 8-134,36 11 109,0 0 274,-133-13-9,65 2 298,-120 0-610,-1 0 0,1 0 0,-1 0 0,0 1 0,1 0 0,-1 0 0,0 0-1,0 0 1,7 6 0,12 6-1534,2-6-5064,-16-8-3520</inkml:trace>
</inkml:ink>
</file>

<file path=ppt/ink/ink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1:00:45.9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7347,'0'0'7364,"0"0"-6580,0 0-784,0 0-96,0 0-432,0 0-1809,9 44-2545</inkml:trace>
</inkml:ink>
</file>

<file path=ppt/ink/ink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1:00:46.3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9124,'0'0'2305,"0"0"-1873,0 0-432,0 0-1664,0 0-5364</inkml:trace>
</inkml:ink>
</file>

<file path=ppt/ink/ink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1:01:04.1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42 13702,'0'0'1444,"0"0"-591,0 0-485,0 0-130,1 5-81,3 4-139,0 0 0,0 0 0,1 0 0,1-1-1,-1 0 1,13 15 0,53 49-191,-31-32-814,-37-37 502,0 0-1,0 0 1,0 1 0,0-1-1,0 1 1,-1 0 0,1 0-1,-1 0 1,0 0-1,0 0 1,-1 0 0,1 0-1,-1 1 1,1 6 0,-2-11 428,0 1 0,-1-1 0,1 1 0,0-1 0,-1 1 1,1-1-1,-1 1 0,1-1 0,-1 1 0,1-1 1,-1 0-1,1 1 0,-1-1 0,1 0 0,-1 1 1,1-1-1,-1 0 0,0 0 0,1 0 0,-1 1 1,1-1-1,-1 0 0,0 0 0,1 0 0,-1 0 1,0 0-1,1 0 0,-2-1 0,-26 1 890,20 0-125,5 0-490,1 0 1,0 0-1,0-1 0,0 1 1,0-1-1,0 1 0,0-1 1,0 1-1,0-1 0,0 0 1,0 0-1,0 0 0,0 0 1,1-1-1,-1 1 1,0 0-1,1-1 0,-1 1 1,1-1-1,-1 0 0,1 1 1,0-1-1,0 0 0,0 0 1,0 0-1,0 1 0,0-1 1,0 0-1,1 0 1,-1-1-1,0-1 0,0-3-77,0 0 0,0 0 0,1 0-1,0 0 1,0 0 0,0 0 0,1 0-1,3-13 1,3 2-285,0 1 0,0-1 0,2 2 0,0-1 0,1 1 0,1 1 0,21-26 0,-8 13-3677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0:44:43.9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134 126 7443,'3'17'3373,"1"5"-3157,-1 1 0,-1-1 1,-1 1-1,-1-1 1,-1 1-1,0-1 1,-9 38-1,-8-2-104,-2-1 0,-49 97 0,62-144-85,2-10 95,-1-20 4,0-37-213,2-1 0,7-100 0,-1 139 83,2-1 0,0 1 1,1 0-1,1 0 1,1 1-1,1 0 1,0 0-1,1 1 1,1 0-1,1 0 0,0 1 1,1 0-1,1 1 1,0 1-1,1 0 1,1 1-1,18-14 1,-27 23-14,1 0 1,0 0 0,0 1 0,0-1 0,1 1-1,10-2 1,-17 4 12,1 1-1,0-1 1,0 1 0,-1 0-1,1-1 1,0 1-1,0 0 1,0 0-1,-1 0 1,1 0 0,0 1-1,0-1 1,-1 0-1,1 1 1,0-1 0,0 1-1,-1-1 1,1 1-1,-1 0 1,1 0 0,-1 0-1,1 0 1,-1 0-1,1 0 1,-1 0 0,0 1-1,1-1 1,-1 0-1,0 1 1,0-1 0,0 1-1,1 1 1,1 5 54,-1 0 1,0 0 0,0-1-1,-1 1 1,0 0 0,0 0-1,-1 0 1,0 0 0,-1 0-1,1 0 1,-4 14 0,1-11 11,0 1 0,-1-1 0,0 0 0,-1 1 0,0-2 0,-1 1 0,-7 10 0,-10 9 89,-39 39-1,20-24-211,41-43-742,4-6-1558,91-111-5740,58-59 11600,-139 162-1994,-6 11 2027,-5 24 1054,-2-13-5722,0 11 1243,-1-13-81,1 0 1,0 0-1,0 0 1,1-1-1,1 10 1,-1-15-26,0 0 0,-1 0 0,1 0 0,0-1 0,0 1 0,0 0 0,0 0 0,0 0 0,1-1 0,-1 1 0,1 0 0,-1-1 0,1 1 0,-1-1 0,1 0 0,0 0 0,-1 1 0,1-1 0,0 0 0,0 0 0,0-1 0,0 1 0,3 1 1,3-1-1,-1 1 0,1 0 0,-1-1 1,1-1-1,0 1 0,-1-1 0,1-1 1,0 1-1,-1-1 0,1-1 0,-1 1 1,11-5-1,-7 2-22,-1-1 1,0-1-1,0 0 0,0 0 0,0-1 1,-1 0-1,11-11 0,13-11 13,-32 28 243,-2 27-360,0-11 265,1 0 0,0-1 0,4 29 0,-3-40-256,-1-1-1,1 0 1,-1 1-1,1-1 0,0 0 1,0 1-1,0-1 1,0 0-1,0 0 0,0 0 1,1 0-1,-1 0 1,1 0-1,0 0 0,-1 0 1,1-1-1,0 1 0,0 0 1,0-1-1,0 0 1,0 1-1,0-1 0,0 0 1,1 0-1,-1 0 1,0-1-1,1 1 0,-1 0 1,4-1-1,13 1-8081</inkml:trace>
</inkml:ink>
</file>

<file path=ppt/ink/ink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1:01:04.4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11365,'0'0'3666,"0"0"-3378,0 0-288,0 0-96,0 0 96,0 0 400,81 127-272,-48-80-96,1-7 48,-2-10-80,0-9-416,-3-9-1777,-23-12-2609</inkml:trace>
</inkml:ink>
</file>

<file path=ppt/ink/ink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1:01:04.7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1 264 10549,'0'0'3041,"0"0"-1648,0 0-1233,4-101-48,39 46-96,16-8-16,-30 37-2129,-5 8-3394</inkml:trace>
</inkml:ink>
</file>

<file path=ppt/ink/ink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1:01:05.1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7635,'0'0'3842,"0"0"-3826,0 0 144,0 0 1089,72 89-657,-49-47-368,0 3-96,-1-3-128,-5-7-32,-15-27-3569,-2-6-3154</inkml:trace>
  <inkml:trace contextRef="#ctx0" brushRef="#br0" timeOffset="1">50 284 10789,'0'0'3329,"0"0"-2128,0 0-977,0 0-208,29-111 64,14 55-80,5-4-240,-29 38-2593,-10 6-3026</inkml:trace>
</inkml:ink>
</file>

<file path=ppt/ink/ink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1:01:05.6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1121,'0'0'11365,"0"0"-10645,0 0-720,0 0 0,0 0 400,0 0 32,97 111-352,-71-81-48,1-6-32,-2 2-528,-8-7-2145,-17-18-1665</inkml:trace>
</inkml:ink>
</file>

<file path=ppt/ink/ink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1:01:05.9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0 246 9044,'0'0'5026,"0"0"-3713,0 0-1073,0 0-240,0 0 32,84-126 16,-1 64-96,-43 33-256,-6 0-5651</inkml:trace>
</inkml:ink>
</file>

<file path=ppt/ink/ink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1:01:12.8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95 94 9268,'0'0'2231,"0"0"-1829,0 0-420,0 0 39,0-1 299,0-1 0,0 0-1,0 0 1,-1 0 0,1 1 0,0-1-1,-1 0 1,0 0 0,1 1-1,-1-1 1,0 0 0,-2-2 0,0 4-206,0-1 1,1 0 0,-1 1 0,0 0-1,0 0 1,0 0 0,0 0-1,0 0 1,0 0 0,0 1-1,0 0 1,-3 1 0,5-2-118,0 1 0,0 0 1,0 0-1,0 0 0,0 0 0,0 0 1,0 0-1,1 0 0,-1 1 0,0-1 0,1 0 1,-1 0-1,1 0 0,0 1 0,-1-1 1,1 0-1,0 1 0,0-1 0,-1 0 1,1 1-1,0-1 0,0 0 0,1 1 1,-1-1-1,0 0 0,1 3 0,0-3-21,-1 0 0,1-1-1,0 1 1,0 0 0,0 0-1,0-1 1,-1 1 0,1-1 0,0 1-1,0-1 1,0 1 0,0-1-1,0 0 1,1 1 0,-1-1-1,0 0 1,0 0 0,0 0-1,0 1 1,0-1 0,0 0 0,0-1-1,2 1 1,26-1-833,-29 1 865,1-1 0,-1 1 0,0 0 0,1 0 1,-1 0-1,0 0 0,1-1 0,-1 1 0,0 0 0,1 0 1,-1-1-1,0 1 0,0 0 0,1 0 0,-1-1 0,0 1 1,0 0-1,1-1 0,-1 1 0,0 0 0,0-1 0,0 1 1,0 0-1,1-1 0,-1 1 0,0-1 0,0 1 0,0 0 1,0-1-1,0 1 0,0-1 0,0 1 0,0 0 0,0-1 1,0 1-1,0-1 0,-1 1 0,1 0 0,0-1 0,0 1 1,0 0-1,0-1 0,-1 1 0,1 0 0,0-1 0,0 1 1,0 0-1,-1-1 0,1 1 0,0 0 0,-1 0 0,1-1 1,0 1-1,-1 0 0,1 0 0,0 0 0,-1-1 0,1 1 1,0 0-1,-1 0 0,1 0 0,-1 0 0,1 0 0,-1 0 1,-2-1 61,-19 2 478,22 0-551,-1-1-1,1 1 1,-1 0 0,0-1-1,1 1 1,-1 0 0,1 0-1,-1-1 1,1 1 0,0 0 0,-1 0-1,1 0 1,0-1 0,0 1-1,-1 0 1,1 0 0,0 0-1,0 0 1,0-1 0,0 1-1,0 0 1,0 0 0,1 1-1,-1-1-3,0 1 0,1-1-1,0 0 1,-1 0-1,1 0 1,0 0-1,-1 0 1,1 0 0,0 0-1,0 0 1,0 0-1,0 0 1,0 0-1,0 0 1,0-1 0,0 1-1,0 0 1,0-1-1,1 1 1,-1-1-1,0 1 1,0-1-1,1 0 1,-1 1 0,0-1-1,1 0 1,-1 0-1,0 0 1,0 0-1,1 0 1,-1 0 0,2-1-1,2 1-96,-1 0-1,1 0 1,0 0 0,-1-1-1,1 0 1,-1 0 0,1 0-1,7-4 1,-9 3 40,-1 1 0,1-2 1,-1 1-1,0 0 0,1 0 0,-1-1 0,0 1 1,0-1-1,-1 0 0,1 1 0,-1-1 1,1 0-1,-1 0 0,0 0 0,0 0 0,0 0 1,0-1-1,-1 1 0,1 0 0,-1 0 0,0-5 1,0 8 111,0-1 1,-1 0-1,1 1 1,-1-1-1,1 1 1,-1-1 0,1 1-1,-1-1 1,1 1-1,-1-1 1,1 1-1,-1 0 1,1-1 0,-1 1-1,0 0 1,1-1-1,-1 1 1,0 0-1,1 0 1,-1-1 0,0 1-1,1 0 1,-1 0-1,0 0 1,1 0-1,-1 0 1,0 0 0,0 0-1,-28 0 675,22 0-501,5 0-169,0 0 0,0 0 0,-1 0 0,1 1 0,0-1 0,-1 0 0,1 1 0,0 0 0,0-1 0,0 1 0,0 0 0,0 0 0,0 0 0,0 0 0,0 1 0,0-1 0,-2 2 0,3-1-53,0-1-1,0 1 1,0 0-1,0 0 0,1-1 1,-1 1-1,0 0 1,1 0-1,-1 0 1,1 0-1,0 0 1,0 0-1,0 0 0,0 0 1,0 0-1,0-1 1,0 1-1,0 0 1,1 0-1,-1 0 1,1 0-1,0 2 0,0-3-10,-1-1-1,0 1 0,1 0 0,-1-1 0,1 1 0,-1 0 0,1-1 0,-1 1 0,1-1 1,-1 1-1,1 0 0,0-1 0,-1 0 0,1 1 0,0-1 0,0 1 0,-1-1 0,1 0 1,0 1-1,0-1 0,-1 0 0,1 0 0,0 0 0,1 1 0,28-1-229,-13-1 54,-33-9 1235,-11 12-15,26-2-1035,0 1 1,1-1-1,-1 1 1,0-1-1,1 1 1,-1-1-1,1 1 1,-1-1 0,1 1-1,0 0 1,-1-1-1,1 1 1,-1 0-1,1-1 1,0 1-1,0 0 1,-1 0-1,1-1 1,0 1-1,0 0 1,0 0 0,0-1-1,0 1 1,0 0-1,0 0 1,0-1-1,0 1 1,0 0-1,0 0 1,1 1-1,0-2-10,-1 1-1,1 0 1,0-1-1,0 1 1,-1 0-1,1-1 1,0 1-1,0-1 1,0 1-1,0-1 1,0 1-1,-1-1 1,1 0-1,0 0 1,0 1-1,0-1 1,0 0-1,0 0 1,0 0-1,0 0 1,0 0-1,2 0 0,24-4-790,-25 1 793,-1 1 1,1-1-1,0 1 0,-1-1 0,1 0 0,-1 0 0,0 0 1,1 0-1,-2 0 0,1 0 0,0 0 0,-1 0 0,1 0 1,-1 0-1,0 0 0,0 0 0,0 0 0,0-1 0,-1 1 1,1 0-1,-1 0 0,0 0 0,0 0 0,0 0 0,0 0 1,0 0-1,-1 1 0,1-1 0,-1 0 0,0 1 0,0-1 1,0 1-1,0-1 0,-3-1 0,1 1 85,0 1 0,0 1 0,0-1 0,0 0 0,0 1 0,0 0 0,-1 0 0,1 0 0,0 1 0,-1-1 0,1 1 0,0 0 0,-1 0 0,1 1 0,0-1 0,-1 1 0,1 0 0,-7 2 0,8-1-61,0-1-1,0 1 1,1 0 0,-1 0-1,1 0 1,-1 0 0,1 0-1,0 0 1,0 1-1,0-1 1,0 1 0,0 0-1,1-1 1,-1 1 0,1 0-1,-1 0 1,1 0 0,0 0-1,1 0 1,-1 0-1,0 0 1,1 0 0,-1 1-1,1-1 1,0 5 0,0-7-23,0 0 0,0 0 0,1 0 1,-1 0-1,0 0 0,0 0 1,0 0-1,1 0 0,-1 0 0,0 0 1,1 0-1,-1 0 0,1 0 0,-1 0 1,1 0-1,0-1 0,-1 1 1,1 0-1,0 0 0,-1-1 0,1 1 1,0-1-1,0 1 0,1 1 0,1-2-9,-1 1 0,0 0 0,0 0 0,1-1 0,-1 0-1,0 1 1,1-1 0,-1 0 0,1 0 0,3-1 0,-2 1-10,-1 0 0,1-1 0,0 0 0,-1 0 1,1 0-1,-1 0 0,1-1 0,-1 1 0,0-1 1,0 0-1,0 0 0,0 0 0,0 0 0,5-5 1,-7 6 35,0-1 0,0 1 0,0 0 0,0-1 0,0 1 0,0-1 0,0 1 0,-1-1 0,1 1 0,0-1 0,-1 0 0,0 1 0,1-1 0,-1 1 0,0-1 0,0 0 0,0 0 0,0 1 0,0-1 0,0 0 0,-1 1 0,1-1 0,0 0 0,-2-2 0,1 3 33,0-1-1,-1 1 1,1 0-1,0 0 0,-1 0 1,1 0-1,-1 0 0,0 0 1,1 0-1,-1 0 0,0 1 1,1-1-1,-1 1 0,0-1 1,0 1-1,1 0 1,-1-1-1,0 1 0,0 0 1,-3 1-1,4-1-34,0 0 0,-1 0-1,1 0 1,0 1 0,-1-1 0,1 1 0,0-1 0,0 1-1,0-1 1,0 1 0,-1 0 0,1 0 0,0-1-1,0 1 1,0 0 0,1 0 0,-1 0 0,0 0 0,0 0-1,0 0 1,1 0 0,-1 1 0,0-1 0,1 0-1,-1 0 1,1 0 0,0 1 0,-1-1 0,1 0-1,0 0 1,0 1 0,0-1 0,0 0 0,0 1 0,0-1-1,0 0 1,0 2 0,0-1-12,0 0 0,0-1 0,0 1-1,1 0 1,-1 0 0,0 0 0,1-1 0,-1 1-1,1 0 1,0-1 0,0 1 0,-1 0 0,1-1 0,0 1-1,0-1 1,1 1 0,-1-1 0,0 0 0,0 1-1,1-1 1,-1 0 0,0 0 0,1 0 0,-1 0 0,1 0-1,0 0 1,1 0 0,0 0-22,1 0-1,-1 0 1,1-1-1,-1 0 1,1 1-1,-1-1 1,1-1-1,-1 1 1,1 0-1,-1-1 1,0 0 0,1 1-1,-1-1 1,0-1-1,1 1 1,2-2-1,-3 1 11,-2 0 0,1 0 0,0 0 0,0 0 0,0 0 0,-1-1-1,0 1 1,1 0 0,-1-1 0,0 1 0,0-1 0,0 0 0,0 1 0,-1-1-1,1 0 1,-1 1 0,1-1 0,-1 0 0,0 0 0,-1-4 0,2 5 40,-1 0 1,0 0 0,0 0-1,0 0 1,0 0 0,-1 1-1,1-1 1,0 0 0,-1 0-1,1 0 1,-1 0 0,0 0-1,0 0 1,1 1 0,-1-1-1,-1 0 1,1 1 0,0-1-1,-2-1 1,0 1 34,1 1 0,-1 0 0,0 0-1,0 0 1,0 0 0,0 1 0,0-1 0,0 1 0,1-1 0,-1 1-1,-1 0 1,-2 1 0,5-1-44,-1 0-1,0-1 1,1 2-1,-1-1 0,1 0 1,-1 0-1,1 0 1,-1 1-1,1-1 1,-1 1-1,1-1 1,-1 1-1,1-1 1,-1 1-1,1 0 0,0 0 1,0 0-1,-1 0 1,1 0-1,0 0 1,-1 1-1,0 2-11,0-1 1,1 1-1,0-1 0,-1 1 1,1-1-1,1 1 0,-1 0 0,0 4 1,0-3-8,0 2-3,0 1 1,0 0 0,1 0-1,1 13 1,-1-20 1,0 1 0,0-1 0,1 0 0,-1 1 1,1-1-1,-1 0 0,1 1 0,-1-1 0,1 0 0,-1 0 0,1 1 0,0-1 0,0 0 1,0 0-1,0 0 0,0 0 0,0 0 0,0 0 0,0 0 0,0-1 0,0 1 1,0 0-1,1 0 0,-1-1 0,0 1 0,1-1 0,-1 1 0,0-1 0,1 0 1,-1 1-1,0-1 0,2 0 0,0 0-18,0 1 0,0-1 0,0 0 0,1 0 0,-1 0 0,0 0-1,0-1 1,0 1 0,0-1 0,0 0 0,-1 0 0,1 0 0,4-2 0,-6 2 19,0-1-1,1 1 0,-1-1 1,0 0-1,1 1 1,-1-1-1,0 0 1,0 0-1,-1 0 1,1 1-1,0-1 1,0 0-1,-1 0 0,0 0 1,1-1-1,-1 1 1,0 0-1,0 0 1,0 0-1,0-3 1,0 1 32,0 1 1,0-1 0,0 1 0,0-1 0,-1 1 0,1-1-1,-1 1 1,0-1 0,0 1 0,-1 0 0,1-1 0,0 1-1,-1 0 1,-3-5 0,3 6 16,-1 0-1,1 0 0,-1 1 1,0-1-1,1 1 1,-1-1-1,0 1 0,0 0 1,0 0-1,0 0 1,1 1-1,-1-1 0,-1 1 1,1-1-1,0 1 1,0 0-1,-4 0 0,6 0-34,0 0 0,0 0 0,-1 0-1,1 0 1,0 0 0,0 0-1,0 0 1,0 1 0,0-1-1,0 0 1,0 0 0,0 1-1,0-1 1,0 1 0,0-1-1,0 1 1,0-1 0,0 1 0,0 0-1,0-1 1,1 1 0,-2 1-1,-1 22-29,3-18 14,0-5 2,1 0-1,-1 0 0,1 0 0,-1 0 1,1 0-1,-1-1 0,1 1 1,0 0-1,-1 0 0,1-1 1,0 1-1,0 0 0,0-1 0,-1 1 1,1-1-1,0 1 0,0-1 1,0 1-1,0-1 0,0 0 1,0 1-1,0-1 0,0 0 1,0 0-1,0 0 0,0 0 0,0 0 1,0 0-1,1 0 0,39 1-113,-34-1 30,-7 0 95,1 0-1,-1 0 0,0 0 0,0 0 0,0 0 0,1-1 0,-1 1 0,0 0 0,0 0 1,1 0-1,-1 0 0,0-1 0,0 1 0,0 0 0,0 0 0,1 0 0,-1-1 1,0 1-1,0 0 0,0 0 0,0-1 0,0 1 0,0 0 0,0 0 0,0-1 1,1 1-1,-1 0 0,0 0 0,0-1 0,0 1 0,0 0 0,0 0 0,0-1 1,-1 1-1,1 0 0,0 0 0,0-1 0,0 1 0,0 0 0,0 0 0,0-1 1,0 1-1,0 0 0,-1 0 0,1-1 0,0 1 0,0 0 0,0 0 0,0 0 1,-1 0-1,1-1 0,-9-11 115,5 10-74,1 1 0,-1-1 1,1 1-1,-1 0 0,0 0 0,0 1 1,1-1-1,-1 1 0,0 0 1,0 0-1,-7 1 0,-3-1 31,12 1-254,7 2 17,9 0-10,-14-3 193,0 0 58,0 0 90,-25 0 135,32 0-345,-4 1 16,1-1-1,-1 0 1,0 0-1,0-1 1,1 1-1,-1-1 1,0 1-1,6-3 1,-8 2 24,0 0 0,0 0 0,0 0-1,0 0 1,0 0 0,0 0 0,0-1 0,0 1 0,0 0 0,-1 0 0,1-1 0,0 1 0,-1 0 0,0-1 0,1 1 0,-1-1 0,0 1-1,1-1 1,-1 1 0,0-1 0,0 1 0,0-1 0,-1-2 0,2 0 22,-1 4-13,0-1 1,0 1 0,0-1-1,0 1 1,0-1-1,1 1 1,-1-1 0,0 0-1,0 1 1,0-1-1,0 1 1,0-1 0,-1 1-1,1-1 1,0 1-1,0-1 1,0 1 0,0-1-1,-1 0 1,1 1-1,0 0 1,0-1-1,-1 1 1,1-1 0,0 1-1,-1-1 1,1 1-1,-1-1 1,1 1 0,0 0-1,-1-1 1,1 1-1,-1 0 1,1 0 0,-1-1-1,1 1 1,-1 0-1,1 0 1,-2-1 0,2 1 11,0 0-42,0 0-59,0 0 8,0 1 69,0 0 1,0-1 0,0 1-1,0-1 1,0 1 0,0-1 0,0 1-1,0-1 1,0 1 0,0 0 0,0-1-1,1 1 1,-1-1 0,0 1 0,0-1-1,1 1 1,-1-1 0,0 1 0,1-1-1,-1 0 1,0 1 0,1-1 0,-1 1-1,1-1 1,-1 0 0,1 1 0,-1-1-1,0 0 1,1 1 0,-1-1 0,1 0-1,0 0 1,-1 0 0,1 0-1,-1 1 1,1-1 0,-1 0 0,2 0-1,-2 0 17,0 0 12,0 0 39,0 0-17,0 0-16,0 0 32,0 0-16,0 0-32,0 0-22,0 0 20,0 0 26,0 0 42,0 0 1,0 0-14,0 0-21,0 0 64,0 0-7,0 0 71,0 0 112,0 0-37,0 0-3,0 0-64,0 0-46,0 0-9,0 0-55,0 0-23,0 0-8,0 0-19,0 0 2,0 0-2,0 0 14,0 0-22,0 0-27,0 0-5,0 0 0,0 0 0,0 0-8,0 0-24,0 0 32,0 0 40,0 0-3,0 0-34,0 0 21,0 0 11,0 0 10,0 0-8,0 0-34,0 0 16,0 0-14,0 0 0,0 0 22,0 0 0,0 0-27,0 0-22,0 0 14,0 0 8,0 0 40,0 0-32,0 0-13,0 0 18,0 0-23,0 0 31,0 0 11,0 0-5,0 0-14,0 0 19,0 0-29,0 0-19,0 0 32,0 0-11,0 0 0,0 0 22,0 0-3,0 0-24,0 0 16,0 0-24,0 0-8,0 0 11,0 0 29,0 0-54,0 0-95,0 0-222,0 0-221,0 0 47,0 0 71,0 0-4,0 0 27,0 0 48,0 0 154,0 1-1,0-1 0,0 1 0,0-1 0,0 1 1,0-1-1,0 1 0,1-1 0,-1 0 1,0 1-1,0-1 0,0 1 0,1-1 1,-1 1-1,0-1 0,0 0 0,1 1 0,-1-1 1,0 0-1,1 1 0,-1-1 0,0 0 1,1 1-1,-1-1 0,0 0 0,1 0 1,-1 1-1,1-1 0,5 2-4096</inkml:trace>
</inkml:ink>
</file>

<file path=ppt/ink/ink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1:01:01.0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4642,'0'0'6446,"0"0"-3714,0 0-1412,0 0-477,0 0-280,0 0-219,0 7-178,0-1-172,0 0 0,0 0 0,1 0 0,0 0 0,1 0-1,-1 0 1,1-1 0,0 1 0,0 0 0,1-1 0,5 9 0,-2-4 86,2 0-1,-1 0 1,1-1-1,1 0 1,13 10-1,1-1-729,0-1 1,2-2-1,0 0 0,37 15 1,-59-29-139,11 5-69,-9-4-4181,-5-2-1098</inkml:trace>
</inkml:ink>
</file>

<file path=ppt/ink/ink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1:01:01.3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65 287 7908,'0'0'2657,"0"0"-272,0 0-208,0 0-800,0 0-593,0 0-768,-65-70 48,101 17-48,14-12-16,10 4-624,-31 39-2578,-2 6-3153</inkml:trace>
</inkml:ink>
</file>

<file path=ppt/ink/ink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1:01:03.5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45 10261,'0'0'2363,"0"0"-1114,0 0-795,0 0-212,0 0-84,0 0-86,6 6-48,13 10 4,37 23 0,-40-30-47,0 2-1,0 0 1,-1 1 0,-1 0-1,0 1 1,-1 1-1,12 15 1,-22-23-434,0 0-1,0 0 0,-1 0 1,0 0-1,0 0 1,-1 1-1,0-1 1,0 1-1,0-1 0,-1 1 1,0 0-1,-1 7 1,1 0-662,0-13 862,0 1 0,0 0-1,-1 0 1,1-1 0,0 1 0,-1 0 0,1 0 0,-1-1 0,0 1-1,1-1 1,-1 1 0,0 0 0,0-1 0,0 0 0,0 1 0,0-1-1,0 0 1,-2 2 0,0-1 88,0 0 0,0 0 0,0 0 0,0 0 0,0-1 0,0 1 0,-1-1 0,-5 1 0,-33 4 2633,4-9 4582,37 3-6890,0 0 1,1-1 0,-1 1-1,0-1 1,1 1 0,-1 0-1,1-1 1,-1 1 0,0-1-1,1 0 1,-1 1-1,1-1 1,0 1 0,-1-1-1,1 0 1,-1 1 0,1-1-1,0 0 1,0 1 0,-1-1-1,1 0 1,0 0 0,0 1-1,0-1 1,0 0 0,0 0-1,0-1 1,0-27 522,0 19-441,2-2-187,-1 0 0,2 0 0,0 1 0,0-1-1,1 1 1,0 0 0,1 0 0,0 0-1,1 1 1,11-16 0,11-13-128,35-39-1,-55 69 13,20-22-1996,-8 14-4108</inkml:trace>
</inkml:ink>
</file>

<file path=ppt/ink/ink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1:01:19.6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5907,'0'0'0,"0"0"-1921,0 0-208,0 0 1136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0:44:45.0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16 321 13414,'0'0'1001,"12"-1"-1314,-4 0 327,0 1-1,0-2 0,1 1 0,-1-1 0,0-1 0,0 1 1,-1-1-1,1-1 0,0 1 0,-1-1 0,0-1 0,0 1 1,0-1-1,11-12 0,-8 7-60,-1 0 0,-1 0 0,0-1 0,-1-1-1,0 1 1,0-1 0,-1 0 0,-1-1 0,0 1 0,-1-1 0,0 0 0,-1 0 0,0 0 0,-1-1 0,-1 1 0,0-16 0,-1 28 69,0-1 1,0 0-1,-1 1 1,1-1 0,0 0-1,-1 1 1,1-1-1,-1 1 1,0-1 0,1 1-1,-1-1 1,0 1-1,0-1 1,0 1 0,0 0-1,0 0 1,0-1 0,0 1-1,-1 0 1,1 0-1,0 0 1,-1 0 0,1 0-1,-1 1 1,1-1-1,-1 0 1,1 1 0,-1-1-1,1 1 1,-4-1 0,-5-1 303,0 0 1,1 2-1,-1-1 1,-11 1-1,10 0-45,8 0-257,-1 1 1,1-1-1,0 1 0,0-1 1,0 1-1,-1 0 0,1 0 1,0 0-1,0 0 0,0 1 1,0 0-1,1-1 0,-1 1 1,-5 4-1,4-1 0,-1 0 0,1 0 1,0 0-1,0 0 0,0 1 0,-5 11 1,0 4-26,2 0 1,0 0 0,-6 31 0,5-1 12,2 0 0,2 0 0,5 99 0,1-131-19,0 0 0,1-1 1,1 1-1,1-1 1,0 0-1,9 17 1,-9-23-13,1 0 0,0-1 1,1 0-1,0 0 1,0 0-1,2-1 0,-1 0 1,1-1-1,14 12 1,-18-18-82,-1 1 1,1-1-1,0-1 1,0 1 0,1-1-1,-1 1 1,0-1-1,1-1 1,-1 1 0,12 1-1,-14-3 70,-1 0-1,1 0 0,0 0 0,-1 0 0,1 0 0,-1-1 1,1 1-1,-1-1 0,1 0 0,-1 0 0,0 1 1,1-2-1,-1 1 0,0 0 0,0 0 0,0-1 1,0 1-1,0-1 0,0 1 0,0-1 0,0 0 1,0 0-1,-1 0 0,1 0 0,1-3 0,3-8 40,-1 0-1,0 0 1,-1-1-1,-1 1 1,0-1 0,-1 0-1,0 0 1,-1 0-1,-1-23 1,0 36 22,0 0 0,-1-1 0,1 1 0,0 0 0,-1-1 0,1 1 0,-1 0 0,1-1 0,-1 1 0,0 0 0,0 0 0,1 0 0,-1 0 0,0 0 0,0 0 0,0 0 0,0 0 0,0 0 0,0 0 0,0 0 0,-1 1 1,1-1-1,0 1 0,0-1 0,-1 0 0,1 1 0,0 0 0,-1-1 0,1 1 0,0 0 0,-1 0 0,1 0 0,0 0 0,-1 0 0,1 0 0,0 0 0,-1 0 0,1 0 0,-2 1 0,0-1 3,-1 1 0,1-1-1,0 1 1,0-1 0,0 1-1,0 0 1,0 0 0,0 1-1,0-1 1,0 1 0,1-1-1,-1 1 1,0 0 0,1 0 0,-1 0-1,-3 4 1,4-1-52,-1-1 1,1 1 0,0 0-1,1 0 1,-1 0-1,1 0 1,0 0-1,0 0 1,1 0-1,-1 0 1,1 1-1,0-1 1,1 0 0,-1 0-1,2 7 1,-1-10 0,-1 1 1,1 0 0,0-1 0,0 1 0,0-1-1,1 1 1,-1-1 0,0 1 0,1-1-1,0 0 1,-1 0 0,1 1 0,0-1 0,0-1-1,0 1 1,0 0 0,1 0 0,-1-1-1,0 1 1,1-1 0,-1 0 0,1 0 0,-1 0-1,1 0 1,0 0 0,0 0 0,-1-1-1,6 1 1,0 0-235,1-1-1,-1 0 1,1 0-1,9-3 1,-15 3 187,0-1 0,0 0 0,0 0 0,0 0 0,0 0 0,-1 0 0,1-1 0,-1 1 0,1-1 0,-1 0 0,1 0 0,-1 0 0,0 0 0,0 0 0,3-3 0,23 8 730,-11 0-694,-8-2 34,-1-1 1,1 1 0,0-1-1,-1-1 1,1 0 0,-1 0-1,1-1 1,-1 0 0,1 0-1,-1-1 1,0 0 0,0 0-1,0-1 1,0 0 0,8-7-1,4-4-49,-1-1 0,-1 0 0,0-2 0,-1 0 0,-1-1-1,-1-1 1,-1 0 0,0-1 0,19-42 0,-21 35 510,-1-1 1,-2 1-1,-1-2 1,-1 1-1,-1-1 1,-2 0-1,1-57 556,-5 103-786,-9 119-267,-1-22 33,10-32-11,1-48-346,-2-1 0,0 0 1,-3 0-1,-13 61 1,17-90 93,-1-1 1,0 1 0,0 0 0,-1 0 0,1-1 0,0 1 0,-1-1 0,0 1 0,1-1 0,-1 0 0,0 0 0,0 0 0,0 0-1,-1 0 1,-2 2 0,3-3 161,0 0 1,1-1-1,-1 0 0,1 1 0,-1-1 0,0 0 0,1 0 1,-1 0-1,0 0 0,1 0 0,-1 0 0,1-1 0,-1 1 0,0-1 1,1 1-1,-1-1 0,1 1 0,-1-1 0,1 0 0,-1 0 1,1 1-1,0-1 0,-1 0 0,1 0 0,0-1 0,0 1 0,0 0 1,0 0-1,-2-3 0,-23-29 1734,2-1 0,-35-64-1,34 52-99,17 34-1118,6 9-319,0 0 1,0 0-1,0 0 1,0 0-1,1-1 1,-1 1 0,1 0-1,0-1 1,0 1-1,-1-8 1,2 10-99,0 0 0,1 0 0,-1 1 0,1-1 1,-1 0-1,0 0 0,1 1 0,0-1 0,-1 0 1,1 1-1,-1-1 0,1 0 0,0 1 0,-1-1 1,1 1-1,0-1 0,0 1 0,-1-1 1,1 1-1,0 0 0,0-1 0,0 1 0,-1 0 1,1 0-1,0 0 0,0-1 0,0 1 0,1 0 1,33-3-39,-27 3 36,18-2-5,121-3-23,-134 6 28,0 0-1,1 1 1,-1 0-1,0 1 1,0 0-1,0 1 1,0 1-1,18 9 1,-27-12 3,0 1 0,-1 0 0,1 0 0,-1 0 0,1 0 0,-1 1 0,-1-1 0,1 1-1,0 0 1,-1 0 0,0 0 0,1 0 0,-2 0 0,1 0 0,0 1 0,-1-1 0,0 1 0,0-1 0,0 1 0,0 7 0,-1 8 13,0 0 1,-1 0-1,-5 28 1,6-45-15,-11 97-49,9-59-3404</inkml:trace>
</inkml:ink>
</file>

<file path=ppt/ink/ink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1:00:52.6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46 13670,'0'0'646,"0"0"-491,0 0-121,0 0 20,5 17 20,32 139 17,-36-151-99,-1-2 6,0 0 0,1 0 0,-1 0 0,1 0-1,0-1 1,0 1 0,0 0 0,0 0 0,0-1-1,1 1 1,-1-1 0,1 1 0,-1-1 0,1 1 0,2 1-1,-3-4-23,-1 0-1,1-1 1,0 1-1,-1 0 1,1 0-1,0-1 0,-1 1 1,1-1-1,-1 1 1,1 0-1,-1-1 1,1 1-1,-1-1 1,1 1-1,-1-1 0,0 1 1,1-1-1,-1 1 1,0-1-1,1 0 1,-1 1-1,0-1 0,0 1 1,0-1-1,1 0 1,-1 1-1,0-1 1,0 0-1,0 1 1,0-2-1,7-26 74,-6 25-60,13-88 359,4-14 892,-18 104-1231,1-1 0,-1 1 0,0 0 0,1 0 0,-1 0 0,1-1 0,-1 1 0,1 0 0,0 0 0,-1 0 0,1 0 0,0 0 0,0 0 0,0 0 0,0 0 0,0 0 0,0 1 0,0-1 0,0 0 0,0 1 0,0-1 0,0 0 0,1 1-1,-1 0 1,0-1 0,0 1 0,1-1 0,-1 1 0,0 0 0,0 0 0,1 0 0,-1 0 0,0 0 0,1 0 0,-1 0 0,0 0 0,2 1 0,0 0-4,0 0 0,0 0-1,0 0 1,0 0 0,0 1 0,0-1 0,-1 1 0,1 0-1,-1 0 1,1 0 0,-1 0 0,1 0 0,3 5 0,3 7 18,-1 1 1,0 1 0,-1-1 0,11 34-1,-2 10-1390,-4-5-3437,-11-45-695,-1-8 1288</inkml:trace>
</inkml:ink>
</file>

<file path=ppt/ink/ink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1:00:53.2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1 267 256,'0'0'8089,"0"0"-5162,0 0-2679,17 4-216,-11-2-25,12 3 3,1 0 1,-1-1 0,1-1 0,0-1 0,0-1 0,20-1 0,-35-1-75,0 1 1,0-1-1,-1 0 1,1 0 0,0-1-1,0 1 1,-1-1-1,1 0 1,-1 0 0,1 0-1,-1 0 1,0 0-1,0-1 1,0 1 0,0-1-1,0 0 1,-1 0-1,1 0 1,-1-1 0,3-3-1,-2 1-105,0 0-1,-1-1 1,1 1-1,-1-1 1,-1 0-1,1 1 1,-1-1-1,0 0 1,-1 0-1,0-11 1,0 15 251,0 1 1,-1-1 0,1 1-1,-1-1 1,0 1 0,0-1-1,0 1 1,0 0 0,0-1-1,-1 1 1,1 0 0,-1 0-1,1 0 1,-1 0 0,0 0-1,0 0 1,0 0 0,0 1-1,0-1 1,0 1 0,0-1-1,-1 1 1,1 0 0,-1 0-1,1 0 1,0 0 0,-1 0-1,0 1 1,-4-2 0,-6 0 861,-1 0 1,0 1 0,0 0-1,-18 1 1,31 1-890,-1-1 1,0 0-1,0 0 1,1 1-1,-1-1 1,0 1 0,1-1-1,-1 1 1,0 0-1,1 0 1,-1 0-1,1 0 1,-1 0-1,1 0 1,0 0-1,-1 0 1,1 0-1,0 1 1,0-1-1,0 0 1,-1 3 0,0-1-19,0 1 1,0 0-1,1 0 1,-1 0-1,1 0 1,0 0 0,0 0-1,1 0 1,-1 5-1,0-4-49,1 0 0,0 0-1,0 0 1,1 0 0,-1 0-1,1 0 1,0 0 0,0 0 0,1 0-1,-1 0 1,1 0 0,0-1-1,0 1 1,1-1 0,4 7-1,-3-7-132,0-1 1,-1-1-1,1 1 0,0-1 0,1 1 0,-1-1 0,0 0 0,1 0 0,-1-1 0,1 0 0,-1 1 0,1-2 0,0 1 0,0 0 0,-1-1 0,1 0 0,0 0 0,0 0 0,-1-1 0,1 0 0,0 1 0,9-5 0,-2 1-378,-1-1 0,1 0 0,-1-1 0,0 0 0,0-1 0,0 0 0,11-11 0,59-60 1228,-80 77 893,-1 1 69,0 0-594,0 0-625,22 18-176,-17-15-305,0 1-1,0-1 1,1 0-1,-1 0 1,1 0-1,-1-1 1,1 0-1,0 0 1,0-1-1,0 1 1,0-1-1,0 0 1,0-1 0,1 0-1,-1 0 1,12-1-1,5-3-165,0-1-1,0-1 0,23-9 1,-25 8 131,-14 5 4,-1 0 0,1 0 1,-1 1-1,1 0 0,0 0 1,0 1-1,9 0 0,-14 1 93,0 1 0,0-1 0,-1 1-1,1 0 1,0-1 0,-1 1 0,0 0 0,1 0-1,-1 0 1,0 0 0,0 0 0,0 1 0,0-1-1,-1 0 1,1 0 0,0 1 0,-1 1 0,8 17 343,-6-19-359,0 1 0,0-1 0,0 0 0,1 0 0,-1-1 0,0 1 0,1 0 0,-1-1 0,1 0 0,-1 1 0,1-1 0,0 0 0,-1 0 0,1-1 0,0 1 0,0-1 1,0 1-1,-1-1 0,1 0 0,0 0 0,0 0 0,0 0 0,0 0 0,3-2 0,2 1-36,0-1 0,0 0 1,-1 0-1,1 0 0,-1-1 1,0-1-1,12-6 0,3-6 52,-1-1 0,-1-1-1,0-1 1,29-38 0,-5-3-3166,-42 56-1196,-2 4-1774</inkml:trace>
</inkml:ink>
</file>

<file path=ppt/ink/ink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1:00:53.9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37 0 32,'0'0'13510,"0"0"-12870,0 0-511,-33 125-81,30-75 0,3-9-48,0-12 0,0-12-80,9-17-2994,1 0-2753,-1-23 977</inkml:trace>
</inkml:ink>
</file>

<file path=ppt/ink/ink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1:00:54.3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 36 256,'0'0'10501,"0"0"-7844,0 0-1889,0 0-735,0 0-33,0 0-2370,-32-36-1119,51 62-449,-9-13 592</inkml:trace>
</inkml:ink>
</file>

<file path=ppt/ink/ink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1:00:54.7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1 482 7491,'0'0'2458,"0"0"-1535,0 0-678,0 0 161,1 21 95,-2 1-411,1 4-23,0 1 0,1 0 0,8 40 0,-8-63-112,0-1 1,0 0 0,0 0-1,1 0 1,-1-1 0,1 1-1,0 0 1,-1 0 0,1-1-1,1 1 1,-1-1 0,0 0-1,5 4 1,-6-5-51,1 0 1,-1 0-1,0 0 0,1-1 1,-1 1-1,1-1 0,-1 1 1,1-1-1,-1 0 0,1 1 0,-1-1 1,1 0-1,-1 0 0,1 0 1,-1 0-1,1 0 0,0 0 0,-1-1 1,1 1-1,-1 0 0,1-1 1,-1 1-1,0-1 0,1 0 1,-1 1-1,1-1 0,-1 0 0,0 0 1,0 0-1,0 0 0,1 0 1,0-1-1,24-35-155,3-4 756,-28 39-472,1 1 1,0-1-1,0 0 0,0 1 1,0-1-1,0 1 1,1 0-1,-1 0 0,0 0 1,0 0-1,1 0 0,-1 0 1,1 1-1,-1-1 1,1 1-1,4-1 0,4 2 14,0 0 0,0 1 0,-1 1 0,1 0-1,-1 0 1,1 1 0,-1 0 0,10 6 0,-7-4-39,-1 0 0,1-1 0,0-1 1,0 0-1,14 2 0,-16-4-19,1-1 0,0 0 0,-1-1 0,23-3 0,-30 3-24,1-1 0,-1-1 0,0 1 0,1 0 0,-1-1 0,0 0 0,0 0 0,0 0-1,0-1 1,0 1 0,-1-1 0,1 0 0,-1 0 0,1 0 0,2-5 0,4-6-126,0-1 0,-2 0 1,0 0-1,0-1 0,-2 0 1,0 0-1,-1-1 0,4-19 0,17-142 140,-22 139-5,8-173 1427,-11 164 6202,-1 599-7471,0-433-3737,0-2-3575,-3-103 2172,-5-18 4913,-9-23 4202,16 25-4006,-18-30 2912,2 6-1512,1-2 0,2 0 1,0-1-1,3 0 0,-12-42 0,22 68-1474,0 1 1,1-1-1,-1 0 0,1 0 1,-1 1-1,1-1 1,1 0-1,-1 0 0,0 1 1,1-1-1,0 0 0,1-3 1,-1 5-33,0 0 1,1 1-1,-1-1 1,1 1-1,-1-1 1,1 1-1,-1 0 1,1 0-1,0-1 1,0 1-1,-1 0 1,1 0-1,0 1 1,0-1-1,0 0 1,0 1-1,0-1 1,0 1-1,0 0 1,1-1-1,-1 1 1,2 0-1,34-2-294,0 1-1,57 7 1,10 12-4474,-79-12-518</inkml:trace>
</inkml:ink>
</file>

<file path=ppt/ink/ink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1:00:55.3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210 1 0,'0'0'10061,"0"0"-6465,0 0-2259,0 0-428,-19 0-247,-61 0 24,76-1-639,0 1 1,-1 0-1,1 1 1,0-1 0,0 1-1,0-1 1,0 1-1,0 1 1,0-1 0,0 1-1,0-1 1,0 1-1,0 0 1,1 0 0,-1 1-1,1-1 1,-1 1 0,1 0-1,0 0 1,0 0-1,0 0 1,1 0 0,-1 1-1,1-1 1,-3 5-1,2 0-47,0 0 0,1 0 0,0 0 0,0 0 0,0 0 0,1 0 0,1 1 0,-1-1 0,1 0 0,2 10 0,-2-16-24,1 0-1,-1 0 1,1 0-1,-1-1 0,1 1 1,0 0-1,0 0 0,0 0 1,0-1-1,0 1 0,0-1 1,1 1-1,-1-1 0,1 1 1,-1-1-1,1 0 0,-1 0 1,1 1-1,-1-1 1,1 0-1,0-1 0,0 1 1,0 0-1,-1 0 0,1-1 1,0 1-1,0-1 0,0 0 1,0 1-1,4-1 0,-2 0-214,1 1 0,0-1-1,-1 0 1,1-1-1,0 1 1,-1-1 0,1 0-1,-1 0 1,1 0-1,-1-1 1,1 0-1,6-3 1,-6 1 28,1 0-1,-1-1 1,-1 1-1,1-1 1,-1 0-1,1 0 1,-1-1-1,-1 1 1,1-1-1,-1 0 1,0 0-1,0 0 1,2-8-1,-3 5 1082,1 0-1,-1 0 1,-1-1 0,0 1-1,0-13 1,-1 22-30,0 0-205,0 0-210,0 11-311,0-10-113,0 1 0,0-1 0,1 0 0,-1 1 0,0-1 0,0 0 0,1 1 0,-1-1 0,1 0 0,-1 0 0,1 1 0,-1-1 0,1 0 0,0 0 0,0 0 0,0 0 0,-1 0 0,1 0-1,0 0 1,0 0 0,1 0 0,0 1 0,1-1-53,0 1 0,0-1 0,-1 0 1,1 0-1,0-1 0,0 1 0,0 0 0,0-1 0,0 0 0,4 0 0,-2 0-12,0 0 0,0 0 0,0-1 1,0 0-1,0 0 0,0 0 0,0-1 0,0 0 0,0 0 1,0 0-1,-1 0 0,8-6 0,-11 8 74,0 0-1,-1-1 1,1 1-1,0-1 1,0 1-1,0 0 1,0 0-1,0 0 1,0-1-1,0 1 1,0 0-1,0 0 1,0 0-1,0 1 1,0-1-1,0 0 1,0 0-1,-1 0 1,1 1-1,0-1 1,0 0 0,0 1-1,0-1 1,0 1-1,-1-1 1,1 1-1,0-1 1,1 2-1,26 23-9,-20-18 7,31 25-1018,-29-25 265,0 0 0,0 1 0,-1 1 1,0 0-1,0 0 0,-1 0 0,0 1 0,12 22 0,1 0 394,-17-28-1051</inkml:trace>
</inkml:ink>
</file>

<file path=ppt/ink/ink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1:00:55.9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96 95 12806,'0'0'1921,"0"0"-937,0 0-175,0 0-188,0 0-375,-15 16-148,-7 6-79,-18 26 0,37-44-21,1-1 0,0 1 0,0 0 0,0 0 0,1 0 0,-1 0 0,1 0 0,0 1 1,0-1-1,1 0 0,-1 1 0,1-1 0,0 0 0,0 1 0,0-1 0,1 0 0,-1 1 0,1-1 0,0 0 1,0 0-1,1 0 0,-1 0 0,1 0 0,0 0 0,0 0 0,1 0 0,3 5 0,-1-3-17,0 1 0,1-1 0,0 0 0,0 0-1,0 0 1,0-1 0,1 0 0,0 0 0,0-1 0,1 0-1,-1 0 1,1-1 0,0 0 0,0 0 0,12 2 0,-1-1-234,1-1 1,0-1 0,-1-1 0,1-1 0,28-3 0,-40 2 115,-1 0 0,1 0 0,-1-1 0,1 0 0,-1-1 0,0 1 0,0-1 0,0-1 0,0 1 1,0-1-1,-1-1 0,0 1 0,1-1 0,-2 0 0,1 0 0,-1-1 0,0 1 0,0-1 0,0 0 0,-1-1 0,0 1 0,0-1 1,0 0-1,2-8 0,1-5 179,-1-1 0,0 1 0,-2-1 0,-1 0 0,0 0 0,-1 0 0,-2-33 0,-1 51 97,1 0-1,0 0 1,-1 0-1,0-1 0,1 1 1,-1 0-1,-1 0 1,1 0-1,0 0 1,-1 1-1,1-1 1,-1 0-1,0 0 1,0 1-1,0-1 1,0 1-1,-1 0 1,1 0-1,0 0 1,-1 0-1,0 0 1,1 0-1,-1 1 1,0-1-1,0 1 1,0 0-1,0-1 1,0 2-1,0-1 1,0 0-1,0 1 1,-1-1-1,1 1 0,0 0 1,0 0-1,-1 0 1,1 0-1,0 1 1,0-1-1,0 1 1,0 0-1,-6 2 1,6-2-121,1 1 0,0-1 0,0 0 1,0 1-1,0 0 0,0-1 0,0 1 0,0 0 1,0 0-1,0 0 0,1 0 0,-1 0 0,1 1 1,0-1-1,0 0 0,-1 1 0,2-1 0,-1 1 1,-1 4-1,-1 5-9,1 0 1,-2 23-1,3-17-5,0 0 0,1 0 0,1 0 0,3 19 0,-2-30-10,-1 0 0,1-1 1,0 1-1,1-1 1,0 1-1,0-1 0,0 0 1,1 0-1,0 0 1,0 0-1,0-1 0,1 0 1,8 8-1,-5-6-29,0-1-1,0 0 1,1 0 0,0-1-1,0 0 1,0 0-1,19 5 1,16-4-3390,-24-6-2258</inkml:trace>
</inkml:ink>
</file>

<file path=ppt/ink/ink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1:01:23.1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0 304,'0'0'0</inkml:trace>
</inkml:ink>
</file>

<file path=ppt/ink/ink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1:01:23.7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256 112 272,'0'0'710,"0"0"712,0 0 3908,-5-16-2080,-19-48-1455,22 62-1646,0-1 0,0 1 0,0 0 0,-1 0 0,1-1 0,0 2-1,-1-1 1,0 0 0,1 0 0,-1 1 0,0 0 0,0-1 0,0 1 0,0 0-1,0 0 1,0 1 0,0-1 0,-1 1 0,1-1 0,0 1 0,0 0 0,0 0 0,-4 1-1,-3-1 350,-1-1-91,-33 0 717,43 1-1096,0 0 0,0 0-1,0 0 1,0 0 0,0 0 0,-1 1-1,1-1 1,0 0 0,0 1-1,0-1 1,0 1 0,0-1 0,0 1-1,0-1 1,0 1 0,0 0 0,1-1-1,-1 1 1,0 0 0,0 0-1,1 0 1,-1-1 0,0 1 0,1 0-1,-1 0 1,1 0 0,-1 0 0,1 0-1,-1 0 1,0 2 0,0 13-26,1-1-1,0 0 1,1 1 0,0-1-1,1 0 1,8 27 0,1-9-8,29 59 0,-35-80 8,22 50 44,-26-57-40,1-1 1,-1 1-1,0-1 1,-1 1-1,1 0 0,-1-1 1,0 1-1,0 0 1,0-1-1,-1 1 1,-1 8-1,1-11 2,0 0 1,-1 0-1,1-1 0,0 1 0,-1-1 1,1 1-1,-1-1 0,1 1 0,-1-1 0,1 0 1,-1 0-1,0 0 0,0 0 0,0 0 1,0 0-1,0 0 0,0-1 0,0 1 1,0-1-1,0 1 0,-2-1 0,-47 5 56,48-5-61,-46 0-537,31 0-9846,14 0 2929</inkml:trace>
</inkml:ink>
</file>

<file path=ppt/ink/ink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1:02:06.5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65 0 13174,'0'0'1457,"0"0"-753,0 0-560,0 0-48,-21 115-80,10-43 176,0 3-48,1-2-48,6-8-80,4-12-16,0-12-112,0-15-1921,0-13-2113,0-13-784,-7 0 2113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0:44:45.4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98 10805,'0'0'3794,"7"-97"-3250,-3 120-2689,6 20-1025,-5-17-1248</inkml:trace>
</inkml:ink>
</file>

<file path=ppt/ink/ink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1:02:06.8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82 147 1169,'0'0'10917,"0"0"-8340,0 0-1265,0 0-559,0 0-177,0 0-576,-81-63-64,103 49-16,20-6 80,13-2-32,8 5-48,-1 6-1633,-3 11-1376,-7 0-817,-43 4-1024,-5 9 1520</inkml:trace>
</inkml:ink>
</file>

<file path=ppt/ink/ink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1:02:07.2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64 4786,'0'0'1910,"2"16"-674,2 5-896,-1-8 60,-1 1 0,-1-1-1,0 22 1,-1-35-375,0 1 1,0 0-1,0-1 0,0 1 0,0 0 1,0-1-1,0 1 0,0 0 0,1-1 1,-1 1-1,0-1 0,0 1 0,0 0 1,1-1-1,-1 1 0,0-1 0,1 1 0,-1 0 1,1-1-1,-1 1 0,0-1 0,1 1 1,-1-1-1,1 0 0,-1 1 0,1-1 1,0 1-1,-1-1 0,1 0 0,-1 1 1,1-1-1,0 0 0,-1 0 0,1 0 1,-1 1-1,1-1 0,0 0 0,-1 0 0,2 0 1,0 0-43,-1-1 0,1 1 0,-1 0 0,0-1 1,1 1-1,-1-1 0,1 1 0,-1-1 0,0 0 1,0 1-1,1-1 0,-1 0 0,0 0 0,0 0 1,0 0-1,0 0 0,2-2 0,3-7 127,-1 0 0,0 0-1,0-1 1,-1 1-1,5-20 1,14-32 2623,-21 59-2752,0 0 1,0 1-1,0-1 0,0 1 0,1 0 0,-1-1 1,1 1-1,-1 0 0,1 1 0,0-1 0,0 0 1,0 1-1,0 0 0,0-1 0,0 1 1,0 1-1,0-1 0,7-1 0,-4 1-617,1 1-1,-1-1 1,1 1-1,-1 0 1,1 1-1,-1-1 1,0 1-1,9 3 1,2 8-3822</inkml:trace>
</inkml:ink>
</file>

<file path=ppt/ink/ink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1:02:07.5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145 145 7011,'0'0'1932,"0"0"-187,0 0 394,0 0-511,0 0-548,-14-2-85,6 1-876,5 0-101,0 0 1,0 0-1,0 1 0,0-1 0,0 1 1,0-1-1,0 1 0,0 0 0,0 0 1,-1 1-1,1-1 0,0 1 1,0-1-1,0 1 0,1 0 0,-1 0 1,0 0-1,0 1 0,0-1 0,1 0 1,-1 1-1,1 0 0,-1 0 1,1 0-1,0 0 0,-1 0 0,1 0 1,0 1-1,-2 3 0,-3 7-1,2 0 0,-1 1 0,2-1 1,0 1-1,1 0 0,0 0 0,1 0 0,0 0 0,1 22 0,1-35-53,0 1 0,0-1 0,0 1 1,0 0-1,0-1 0,0 1 0,1-1 0,-1 1 0,1-1 0,-1 1 1,1-1-1,-1 1 0,1-1 0,0 1 0,0-1 0,0 0 1,0 0-1,0 1 0,0-1 0,0 0 0,0 0 0,0 0 0,0 0 1,1 0-1,-1 0 0,2 1 0,0-1-162,0 0 0,1-1 0,-1 1 0,0-1 1,1 1-1,-1-1 0,1 0 0,-1 0 0,0 0 0,1-1 0,5-1 0,-5 1 45,1-1 0,-1 1 0,0-1 0,0 0-1,0-1 1,0 1 0,-1-1 0,1 1 0,-1-1 0,1 0 0,-1-1-1,0 1 1,0 0 0,3-6 0,6-9 145,16-32-1,-20 36-14,17-46 823,-20 64 3059,7 17-3926,-6-11 299,-4-7-253,1 1 0,-1-1 1,1 0-1,0 0 0,0 0 1,1-1-1,-1 1 0,0-1 1,1 1-1,0-1 0,-1-1 1,1 1-1,0 0 1,0-1-1,0 0 0,0 0 1,0 0-1,1 0 0,-1-1 1,0 1-1,0-1 0,0 0 1,5-1-1,8-1-194,-1 0 1,1-2-1,0 0 1,20-8-1,-36 13 215,-1-1 0,1 0 0,-1 0 0,0 0 0,1 1 0,-1-1 0,1 0 0,-1 1 0,1-1 0,-1 0 0,0 1 0,1-1 0,-1 0 0,0 1 0,1-1 0,-1 1 0,0-1 0,1 1 0,-1-1 0,0 1 0,0-1 0,0 1 0,0-1 0,1 1 0,-1-1 0,0 1 0,0-1 0,0 1 0,0-1 0,0 1 0,0-1 0,0 1 0,-1 0 0,3 29 232,-2-21-173,1 5-191,2 30 631,-3-43-607,0 1 0,0-1 0,0 0 0,0 0-1,1 1 1,-1-1 0,0 0 0,1 0 0,-1 1-1,1-1 1,0 0 0,-1 0 0,1 0 0,0 0-1,0 0 1,0 0 0,0 0 0,-1 0 0,1 0 0,1 0-1,-1 0 1,0-1 0,0 1 0,2 1 0,4-2-4641</inkml:trace>
  <inkml:trace contextRef="#ctx0" brushRef="#br0" timeOffset="1">538 45 8356,'0'0'3185,"0"0"-2192,0 0-385,0 0-112,0 0-432,0 0-64,6-45-5090,-6 62-657</inkml:trace>
</inkml:ink>
</file>

<file path=ppt/ink/ink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1:02:08.1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7427,'0'0'2807,"0"0"-1775,0 0-252,0 0 679,0 0-381,1 1-1022,0-1 0,0 0 1,-1 0-1,1 1 0,0-1 1,0 0-1,0 1 0,-1-1 1,1 1-1,0-1 0,-1 1 1,1-1-1,0 1 0,-1 0 1,1-1-1,0 2 0,0 71 565,-3-60-618,2 0 1,0 0 0,0 0-1,2 0 1,-1 0-1,5 16 1,-6-27-20,1-1 0,-1 0 1,0 1-1,1-1 0,-1 0 0,1 0 1,0 1-1,-1-1 0,1 0 0,0 0 0,0 0 1,0 0-1,-1 0 0,1 0 0,0 0 0,0 0 1,1 0-1,-1 0 0,0-1 0,0 1 0,0 0 1,0-1-1,1 1 0,-1-1 0,0 1 1,1-1-1,-1 0 0,0 0 0,1 1 0,-1-1 1,0 0-1,1 0 0,-1 0 0,0 0 0,1-1 1,1 1-1,4-2-50,0-1 0,0 0 1,-1 0-1,1 0 0,9-8 1,4-1 131,-17 12-57,1-1 1,-1 1 0,0-1 0,0 1 0,0 0 0,1 0-1,-1 0 1,0 1 0,0-1 0,0 1 0,0-1-1,4 2 1,21 3-15,119-5-27,-143 0 45,0 1-1,-1 0 1,1 0-1,-1 0 0,1 0 1,-1 1-1,1-1 1,-1 1-1,0 0 1,0 0-1,0 0 0,0 0 1,0 1-1,0-1 1,-1 1-1,1-1 1,-1 1-1,0 0 0,1 0 1,-2 0-1,1 0 1,0 1-1,0-1 1,1 6-1,5 11 146,-1 0 0,9 42 1,-14-53-118,6 41-189,-2 0-1,-2 0 1,-4 59-1,0-67-836,0-41 909,-4 71-4023,3-66 3390,0-1 1,0 1-1,-1-1 1,1 1 0,-1-1-1,-1 0 1,1 0-1,-1 0 1,0 0-1,-4 6 1,-6-2 1574,4-14 2912,4-11 177,4 5-4180,0-12 546,0 0 0,2 1 0,1-1 0,0 0 0,2 0 0,1 1 0,1 0 0,0 0 0,14-29 0,91-190-420,-99 210-2534,-9 11-4349</inkml:trace>
</inkml:ink>
</file>

<file path=ppt/ink/ink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1:02:08.4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16424,'0'0'554,"0"0"-439,0 0-123,25 32 459,377 441 995,-301-369-1356,4-4-1,163 117 1,-200-168-241,3-4 0,2-3 1,2-3-1,1-3 1,125 40-1,-120-56-4787,-77-20 2968,-5-1-131,-10-6-2371</inkml:trace>
</inkml:ink>
</file>

<file path=ppt/ink/ink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1:02:08.7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102 1591 336,'0'0'14503,"-101"-29"-12726,107-41-1729,54-36 96,37-39 0,47-26 720,44-23-384,38-8-288,17 0-111,-2 11-81,2 7-689,-167 136-6594,0 0 2785</inkml:trace>
</inkml:ink>
</file>

<file path=ppt/ink/ink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1:02:33.4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152 46 592,'0'0'6654,"0"0"-4066,0 0-1329,0 0-154,-19-7 170,-59-22 64,72 27-971,0 0 1,0 0-1,0 1 0,0 0 1,-10-1-1,8 4 790,11 3-25,172 76-1219,-100-49-7,131 79 0,-196-105-46,-1 1-1,1 0 1,-1 1 0,-1 0 0,1 1-1,-1 0 1,13 19 0,-19-25 116,1 1 1,-1 0-1,-1 0 0,1 0 1,0 0-1,-1 1 0,0-1 1,0 0-1,0 1 0,-1-1 1,0 0-1,1 1 0,-1-1 0,-1 0 1,1 1-1,-1-1 0,0 1 1,0-1-1,0 0 0,0 0 1,-1 0-1,1 0 0,-1 0 1,-5 8-1,-2-1 37,0 1 0,0-1 0,-2-1 0,1 0 0,-1 0 0,-1-1 0,-15 10 0,-93 48 117,116-65-128,-4 2 3,-1 0 1,-1 0 0,-15 5-1,24-9-278,8 0-4293,30-1-1392,-22-5 592</inkml:trace>
</inkml:ink>
</file>

<file path=ppt/ink/ink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1:02:33.8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111 63 656,'0'0'8215,"0"0"-3683,-17-10-2331,-77-41 414,123 49-2033,-4 4-580,0 1 1,-1 1-1,1 1 1,26 9 0,95 42 82,-130-48-78,0 0 0,-1 0 0,0 2 0,24 18 0,-34-23 0,1 0-1,-1-1 1,-1 2-1,1-1 1,-1 0-1,0 1 1,0 0-1,-1 0 1,0 0-1,0 1 1,0-1-1,-1 1 1,0-1-1,0 1 1,1 7-1,-2 2 23,-1 0 1,0 0-1,-1 0 1,-1 0-1,-1 0 1,0 0-1,-1-1 1,0 1-1,-2-1 1,0 0-1,0-1 0,-1 1 1,-10 13-1,-10 14 23,-3-2 0,-64 69 0,44-57-18,-27 30-1,74-79-202,1 0 0,-1 0 0,1 0 0,0 0 0,0 1 0,0-1 0,0 1 0,1-1 0,0 1 0,-1 0 0,1-1 0,1 1 0,-1 0 0,0 5 1,1-7-5590</inkml:trace>
</inkml:ink>
</file>

<file path=ppt/ink/ink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1:02:35.1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496 1 9396,'0'0'1729,"0"0"-779,0 0-379,0 0 240,0 0-246,0 0-340,-15 12-135,-81 69-38,-96 80 24,121-113-56,45-33 100,2 2-1,-42 36 1,66-53-110,-1 1 0,1-1 0,-1 1-1,1-1 1,-1 1 0,1 0 0,-1-1 0,1 1 0,0 0 0,-1 0-1,1-1 1,0 1 0,0 0 0,0 0 0,-1-1 0,1 1-1,0 0 1,0 0 0,0 0 0,0-1 0,0 1 0,1 0-1,-1 0 1,0 0 0,0-1 0,0 1 0,1 0 0,-1 0-1,0-1 1,1 1 0,-1 0 0,0-1 0,1 1 0,-1 0 0,1-1-1,-1 1 1,1-1 0,0 1 0,-1-1 0,1 1 0,0-1-1,0 1 1,32 19-95,-29-18 129,297 136 441,-214-91-417,54 25-784,-118-64-2566</inkml:trace>
</inkml:ink>
</file>

<file path=ppt/ink/ink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1:02:35.5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390 22 13222,'0'0'507,"4"-4"-456,11-13-49,-15 17 0,0 0 0,0 0 0,0 0 0,0 0-1,0 0 1,0 0 0,0 0 0,0 0 0,0 0 0,0 0-1,0 0 1,0 1 0,0-1 0,0 0 0,0 0 0,0 0 0,0 0-1,0 0 1,1 0 0,-1 0 0,0 0 0,0 0 0,0 0-1,0 0 1,0 0 0,0 0 0,0 1 0,0-1 0,0 0-1,0 0 1,0 0 0,0 0 0,0 0 0,1 0 0,-1 0-1,0 0 1,0 0 0,0 0 0,0 0 0,0 0 0,0 0-1,0 0 1,0 0 0,0 0 0,0 0 0,1 0 0,-1 0-1,0 0 1,0 0 0,0 0 0,0 0 0,0 0 0,0 0-1,0 0 1,0-1 0,0 1 0,0 0 0,0 0 0,0 0-1,0 0 1,1 0 0,-1 0 0,0 0 0,0 0 0,0 0-1,-1 9 54,1-8-33,-1 8 34,-1-1 0,0 1 0,-1-1 1,0 1-1,-1-1 0,1 0 0,-1 0 0,-1-1 0,0 1 1,-7 8-1,-9 10-25,-36 34 0,11-20 158,-2-3 1,-2-1-1,-83 44 1,121-69 39,14-2-212,20 2-170,-17-9 164,219 79 723,-141-55-121,108 51 1,-132-44-1103,-56-32-3499,-3-1-6201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0:44:45.7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1 177 5266,'0'0'10781,"0"3"-10199,0-2-578,0 0 0,0 0 0,0 0 0,0 0 0,1 0 0,-1 1-1,0-1 1,1 0 0,-1 0 0,1 0 0,-1 0 0,1 0 0,-1-1 0,1 1 0,-1 0 0,1 0 0,0 0 0,0 0 0,0-1-1,-1 1 1,1 0 0,2 0 0,-1 0-23,1 0 0,0 0 0,1 0-1,-1 0 1,0-1 0,0 0 0,0 0-1,5 0 1,5 1 61,20-3-688,-32 2 640,0-1-1,-1 1 1,1-1 0,0 1-1,0-1 1,0 1 0,0-1-1,-1 0 1,1 1 0,0-1-1,0 0 1,-1 1-1,1-1 1,-1 0 0,1 0-1,-1 0 1,1 0 0,-1 0-1,1 0 1,-1 1 0,0-1-1,0 0 1,1 0-1,-1 0 1,0 0 0,0 0-1,0 0 1,0 0 0,0-2-1,0-8 349,-1 1 0,1-1 0,-2 1 0,0-1 0,0 1-1,-6-17 1,6 20-155,1 0-1,-1 0 0,1-1 1,1 1-1,0-15 0,0 13-143,0 7-45,1 1-1,-1 0 1,1 0 0,-1 0 0,1 0-1,0 0 1,-1 0 0,1 0 0,0 0-1,0 0 1,-1 0 0,1 0 0,0 0-1,0 0 1,0 0 0,0 1 0,0-1-1,1 1 1,-1-1 0,0 0 0,0 1-1,0 0 1,0-1 0,1 1 0,-1 0-1,0 0 1,0-1 0,1 1 0,0 0-1,2 0-3,-1-1 0,1 1-1,0 0 1,-1 0 0,1 0-1,-1 0 1,1 1 0,0-1-1,6 3 1,-7-1 11,0 0 0,0 1-1,-1-1 1,1 1 0,-1-1 0,1 1-1,-1 0 1,0 0 0,0 0 0,0 0-1,0 0 1,2 7 0,16 46 28,-18-49-35,2 6 14,0 0 0,1 0 0,0 0 0,1 0 0,0-1 0,12 16 0,-13-22-34,0-1 0,0 0-1,0 0 1,0-1 0,1 0-1,0 0 1,0 0 0,0 0 0,0-1-1,0 0 1,1-1 0,-1 1-1,1-1 1,11 2 0,79 15-141,-75-10 118</inkml:trace>
</inkml:ink>
</file>

<file path=ppt/ink/ink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25:45.4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48 151 8356,'0'0'6507,"-10"3"-6126,-28 7-135,86-5-276,378-2 431,-298-3-732,-126 0 153,0 0 0,0-1 0,0 1 1,0 0-1,1-1 0,-1 1 0,0-1 1,0 0-1,0 0 0,0 0 0,0 0 1,0 0-1,-1 0 0,1 0 0,0-1 0,0 1 1,-1 0-1,1-1 0,-1 0 0,1 1 1,-1-1-1,0 0 0,0 0 0,0 0 1,0 0-1,0 0 0,0 0 0,0 0 0,-1 0 1,1 0-1,-1 0 0,1 0 0,-1-3 1,2-8-968,-1 0 1,-1 0 0,0 0 0,-2-17-1,1 28 951,1-1 0,-1 1 0,1 0 0,-1-1-1,1 1 1,-1 0 0,0 0 0,0-1-1,0 1 1,-1 0 0,1 0 0,0 0 0,-1 1-1,-3-4 1,-3-1-657</inkml:trace>
</inkml:ink>
</file>

<file path=ppt/ink/ink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25:45.7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 17 2017,'0'0'8473,"-7"-2"-7179,-22-10-704,22 9-596,19 3-431,-7 0 502,0 1 1,0-1 0,0 1-1,0-1 1,0 2 0,0-1-1,0 0 1,0 1 0,0 0-1,0 0 1,-1 1 0,1-1-1,-1 1 1,0 0 0,0 0-1,0 0 1,0 1-1,0-1 1,-1 1 0,6 7-1,-5-4 79,0 1 0,0-1 0,0 1 0,-1 0 0,0 0 0,-1 0 0,1 0 0,-2 0 0,1 1-1,-1-1 1,0 17 0,-1-13-38,0 8 100,0 0 0,-5 28 0,3-40-179,0-1-1,0 0 0,0 0 1,-1-1-1,0 1 0,0 0 1,-1-1-1,0 0 0,0 0 1,-6 7-1,6-9 40,-27 29 213,29-31-288,0 0 0,0 0 0,-1-1 0,1 1 1,0-1-1,-1 1 0,1-1 0,-1 0 0,1 0 1,-1 0-1,1 0 0,-1-1 0,-5 1 0</inkml:trace>
</inkml:ink>
</file>

<file path=ppt/ink/ink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26:16.0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 33 8132,'0'0'3711,"-7"3"-3338,-18 8-274,71-11 146,40-16 70,0 3 0,125-3 0,-32 14-244,237 8 79,-360 1-32,-1 2 0,0 3 0,104 36 1,-101-32-40,0-2 0,1-3 0,104 5 0,-103-12 3,-1 2 1,0 3-1,101 29 0,41 22 30,-161-51-103,2-1 1,-1-3-1,43 1 1,84-6 13,257 17 63,-185-5 536,-166-11-432,0 2 0,83 16 0,-115-6-25,-25 0-1388,-17-12 900,1 0 1,0 0-1,0 0 1,-1 0-1,1 0 1,-1 0-1,1 0 1,-1 0-1,1 0 1,-1 0-1,0 1 1,0-1-1,0 0 1,1 2-1,-1 5-5754</inkml:trace>
</inkml:ink>
</file>

<file path=ppt/ink/ink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26:21.1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1817 1 7555,'0'0'3482,"-11"0"-3108,-14 0-33,-78-1 119,-185 24 0,-170 22-462,418-42 0,0 3 0,0 1 1,1 3-1,0 0 0,1 3 1,0 1-1,-56 30 0,-245 118 107,328-155-112,1-1 1,0 1-1,0 0 1,1 1 0,0 1-1,0-1 1,1 1-1,0 1 1,1-1 0,-9 14-1,-4 12-33,-27 65 0,39-80 38,-1 3-15,1-1 0,2 1 0,0 0 0,1 1 0,1-1 0,2 1 0,0 0 0,1 0 0,4 35 0,-1-47 4,1-1 0,-1 1 1,2-1-1,0 0 1,0 0-1,1 0 1,0-1-1,13 20 0,5 3-47,34 36-1,-34-43 47,2-2 1,2 0 0,0-2-1,1-1 1,33 19-1,162 74 90,56-17 535,-113-44-537,-77-24-27,2-4 0,0-5-1,1-3 1,1-4 0,186 1-1,-251-14 16,218-8 211,-212 5-250,0-2-1,0-1 1,-1-2-1,0-1 0,37-16 1,-50 16 18,-1-2-1,-1 0 1,0-1 0,0-1-1,-1 0 1,-1-2 0,0 0-1,-1 0 1,-1-2 0,0 0-1,16-26 1,-24 31-5,-1 1 0,0-1-1,0 0 1,-1-1 0,-1 1 0,0-1 0,2-23-1,-2-94 202,-4 80-210,0 17 31,-2-1 0,-1 1 1,-2 0-1,-1 0 1,-22-58-1,-78-152 292,103 233-338,-112-210 686,90 178-430,-1 2 1,-2 0-1,-37-38 1,53 66-246,-1 1 1,1 0-1,-2 1 1,1 0-1,-2 1 1,1 1 0,-1 0-1,0 1 1,-1 1-1,1 1 1,-1 0 0,0 1-1,-1 1 1,1 0-1,-1 2 1,1 0 0,-1 0-1,-26 4 1,40-2-250,1-1 149,0 0-1,0 0 0,1 1 0,-1-1 1,0 1-1,1 0 0,-1 0 0,-3 1 1,5-1-134,0 0 0,0-1 1,0 1-1,0 0 1,1 0-1,-1 0 0,0 0 1,1-1-1,-1 1 0,0 0 1,1 0-1,-1 0 0,1 0 1,-1 1-1,1 0 0,-6 17-6933</inkml:trace>
</inkml:ink>
</file>

<file path=ppt/ink/ink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27:03.2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 78 592,'0'0'769,"-14"-70"-145,11 66 833,-1 1-561,-2 3-608,4 0 80,0 0-544</inkml:trace>
</inkml:ink>
</file>

<file path=ppt/ink/ink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25:49.4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37 12326,'0'0'896,"122"-17"-1392,-73 10 496,2 2 128,4 1-80,0 4-48,-1 0 128,-5 0-48,-4 0 16,-7 0-96,-5 0-128,-9 0-2113,-10-3-1601</inkml:trace>
</inkml:ink>
</file>

<file path=ppt/ink/ink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25:49.8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 1 6963,'0'0'3938,"6"2"-3538,-1 0-296,0 1 0,0-1-1,-1 1 1,1 1 0,-1-1 0,1 0-1,-1 1 1,0 0 0,0 0 0,-1 1-1,1-1 1,-1 0 0,0 1 0,0 0-1,-1 0 1,1 0 0,-1 0 0,0 0-1,-1 1 1,2 6 0,1 3 152,-1 0 0,-1 0-1,0 0 1,-1 1 0,-1-1 0,-2 30 0,0-37-190,-1 1 1,1 0-1,-2-1 1,1 1-1,-1-1 1,0 0-1,-1 0 1,0-1-1,-8 11 1,3-5-469,0-1 0,-1-1 0,-1 1 0,-16 11 0,18-19-3381</inkml:trace>
</inkml:ink>
</file>

<file path=ppt/ink/ink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27:36.1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505 0 6467,'0'0'10135,"-26"14"-9054,18-5-1049,1-1 1,-1 0-1,-18 14 0,17-15-11,0 0 0,0 1 0,-14 17 0,8-6-8,-27 24-1,-3 6 62,0-8-64,38-36-14,0 0 1,0 1 0,1 0 0,0 0 0,0 0 0,0 1 0,1 0-1,-7 12 1,-6 14 34,-23 34 0,19-34 3,18-27 56,0 0 1,0-1-1,-1 1 0,1-1 0,-1 0 1,0-1-1,0 1 0,-1-1 0,1 0 1,-13 6-1,11-4 524,7-5-584,0-1-1,-1 0 1,1 1-1,0-1 1,0 0-1,0 0 1,-1 1-1,1-1 1,0 0-1,-1 0 1,1 0-1,0 1 1,0-1-1,-1 0 1,1 0-1,0 0 1,-1 0-1,1 0 0,0 0 1,-1 0-1,1 1 1,-1-1-1,1 0 1,0 0-1,-1 0 1,1 0-1,0-1 1,-1 1-1,1 0 1,-1 0-1,0 1-45,1-1-1,-1 1 0,1-1 1,-1 1-1,1 0 0,-1-1 0,1 1 1,-1 0-1,1 0 0,-1-1 1,1 1-1,0 0 0,0 0 0,-1 0 1,1 0-1,0-1 0,0 1 1,0 0-1,0 0 0,0 0 0,0 0 1,0-1-1,0 1 0,0 0 0,0 0 1,1 0-1,-1 0 0,0-1 1,1 3-1,6 11-1079,5 15-5078,-9-10-5992</inkml:trace>
</inkml:ink>
</file>

<file path=ppt/ink/ink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27:38.3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1158 0 3954,'0'0'7163,"-16"6"-6181,-52 20-102,59-23-748,2 1 1,-1 0-1,0 1 0,1 0 0,0 0 0,0 0 1,0 1-1,0 0 0,1 0 0,0 1 0,1 0 0,-8 10 1,1 0-134,-155 222 281,80-109-191,25-29 97,5 2 0,-58 142 0,37-72 149,7-30 127,-88 205 200,137-290-579,2 1-1,3 1 1,2 1-1,-6 68 1,5 136 11,0 10-20,-26 712 969,43-938-1014,2-1-1,1 0 0,16 65 1,-15-90-22,2 0 0,0 0 1,2-1-1,0 0 0,1-1 0,2 0 1,0-1-1,27 34 0,127 127 71,-132-149-75,2-1 0,2-1 0,47 28 1,156 67 107,-92-52-57,-101-47-38,1-2-1,2-3 1,0-1-1,101 23 0,-60-30-138,1-3-1,133-2 1,-225-8-2,-1 0 0,1-1 0,-1 1 0,0 0 0,1 0 0,-1 0 1,1 0-1,-1 0 0,1 0 0,-1-1 0,0 1 0,1 0 0,-1 0 0,1-1 1,-1 1-1,0 0 0,1-1 0,-1 1 0,0 0 0,0-1 0,1 1 0,-1 0 1,0-1-1,0 1 0,1-1 0,-1 1 0,0 0 0,0-1 0,0 1 0,0-1 1,0 1-1,1-2 0,-1-17-3160,0 11-56,0-4-2984</inkml:trace>
</inkml:ink>
</file>

<file path=ppt/ink/ink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27:38.6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66 0 8340,'0'0'3271,"18"7"-2282,-5-2-810,2 0-30,0 1-1,-1 1 0,0 0 0,0 1 1,0 0-1,24 20 0,-15-7 83,-2 0 1,34 41-1,-49-54-179,0 1 1,0 0-1,-1 1 1,0-1-1,-1 1 1,0 0-1,-1 0 0,1 0 1,-2 0-1,0 1 1,2 15-1,-3-16 37,-1-1 0,0 1 0,-1 0 0,0 0 0,0 0 0,-1 0-1,-4 12 1,3-15 21,-1 0-1,1 0 0,-1 0 0,-1-1 1,1 0-1,-1 1 0,0-2 0,0 1 1,-12 9-1,-8 4 269,-1-2 1,0-1-1,-1-1 0,-1-1 1,-36 13-1,-33 16-346,85-33-333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0:44:53.7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5985 550 160,'0'0'69,"-15"-16"569,6 7-304,-49-50 2564,-1 12 2285,-11-1-3980,-2 3 1,-2 4 0,-1 2 0,-122-43-1,72 44-936,-1 5 1,-1 6-1,-226-18 0,-397 24 145,734 21-396,-178 4 189,0 8-1,-380 76 1,454-58-81,2 6 1,2 4 0,1 6 0,-185 103 0,150-59-71,5 5 0,-232 200 1,244-172-57,5 5-1,6 5 1,6 5 0,-146 229 0,-221 503 15,445-789-10,4 2-1,3 1 0,4 1 0,4 2 1,4 0-1,-13 140 0,26-111-23,4 0 0,6-1-1,5 1 1,40 194 0,-12-160 21,6-2 1,7-2-1,7-2 1,94 174-1,51 29-7,-131-239-15,94 110 1,-113-161 41,1-3 1,3-2 0,3-3 0,1-2 0,91 53 0,-24-28 64,247 100 1,-197-106 16,2-8-1,2-8 1,3-8 0,1-8 0,316 18 0,-21-50 139,-322-10-98,161-32 1,268-90 303,-430 83-188,248-110 1,-293 101-204,-2-5 1,-4-5 0,188-151-1,-124 66 3,187-210 0,-101 45-62,-203 239 7,-4-2-1,53-118 1,83-293 146,-39-11-119,-61 127 33,-77 316-54,-2-1 0,-2 1-1,-3-1 1,-10-88-1,3 109-11,-3 1 0,0 0-1,-27-64 1,-60-102-7,58 127 11,7 12 6,-273-533 73,209 429 29,-168-224 1,227 347 16,-2 2-1,-2 2 1,-54-43 0,-147-91 284,196 145-260,-65-57 0,89 68-121,0-2-1,2 0 1,1-1 0,-27-43-1,38 54-17,-10-18 36,-1 0-1,-30-33 0,41 53-41,-1 2 0,0-1 0,0 1 0,-1 0 0,1 1 0,-2 0 1,1 0-1,-1 1 0,1 0 0,-2 1 0,-13-5 0,-1 4-37,-2 1-1,1 0 1,0 2-1,-41 2 1,63 0 20,0 0 0,0 0 0,0 1 0,0-1 0,0 1-1,0 0 1,1 0 0,-1 0 0,0 0 0,1 1 0,-1 0 0,1-1 0,-1 1 0,1 1 0,0-1 0,0 0 0,0 1 0,0 0 0,0-1 0,-4 7 0,1 1-458,0 1 1,1 0 0,1 0 0,0 0 0,-5 20-1,-5 7-4122</inkml:trace>
</inkml:ink>
</file>

<file path=ppt/ink/ink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27:45.4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95 0 11669,'0'0'192,"-4"156"-96,-18-60-64,-1-4 65,2-2-97,6-4 32,7-11-32,6-14-641,2-54-2448</inkml:trace>
</inkml:ink>
</file>

<file path=ppt/ink/ink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27:45.7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57 10709,'0'0'5026,"59"-57"-4978,21 57-96,5 0-1489,-50 4-3361,-17 8-4386</inkml:trace>
</inkml:ink>
</file>

<file path=ppt/ink/ink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27:46.1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1 180 11445,'0'0'3941,"16"-8"-3891,-1 1-172,-1-1 0,1 0-1,-1-1 1,-1 0-1,0-1 1,0-1-1,-1 0 1,17-20 0,-27 28 42,16-25-1165,-17 27 1205,0 0-1,-1-1 1,1 1-1,-1-1 1,1 1-1,-1-1 0,1 1 1,-1-1-1,0 1 1,0-1-1,0 0 1,0 1-1,0-1 1,0 1-1,0-1 0,-1 1 1,0-4-1,-1 4 159,-1 0 1,1 0-1,-1 0 0,1 0 0,-1 1 0,0-1 0,0 1 0,1 0 0,-1-1 1,0 1-1,0 0 0,1 1 0,-6 0 0,1-1 328,2 0-408,0 1 0,0-1-1,0 1 1,0 0 0,0 1 0,0-1-1,0 1 1,0 0 0,1 0 0,-1 0 0,1 1-1,-1 0 1,1 0 0,0 0 0,0 0 0,0 1-1,1-1 1,-1 1 0,1 0 0,0 0 0,0 0-1,0 0 1,0 1 0,1-1 0,0 1 0,0 0-1,0 0 1,1 0 0,-1-1 0,1 1 0,0 1-1,1-1 1,-1 0 0,1 0 0,0 0 0,0 0-1,1 0 1,-1 0 0,1 0 0,0 0-1,1 0 1,-1 0 0,1 0 0,0 0 0,0-1-1,0 1 1,1-1 0,0 1 0,0-1 0,0 0-1,0 0 1,1 0 0,7 6 0,-4-4-148,1-1 1,0 0 0,0-1-1,1 0 1,-1 0 0,1 0-1,0-1 1,0-1-1,0 1 1,17 1 0,-11-3-1441,0 0 0,0 0 0,21-3-1,-13-3-3096</inkml:trace>
</inkml:ink>
</file>

<file path=ppt/ink/ink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27:46.4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141 438 5042,'0'0'11846,"-11"-6"-11187,-29-18-262,40 24-392,0 0 0,-1 0 0,1 0 1,0 0-1,-1-1 0,1 1 0,0 0 0,0 0 0,-1 0 0,1 0 0,0 0 0,0 0 0,-1 0 0,1 0 0,0 0 0,-1 0 1,1 0-1,0 0 0,0 0 0,-1 0 0,1 0 0,0 0 0,-1 1 0,1-1 0,0 0 0,0 0 0,-1 0 0,1 0 0,0 0 0,0 1 1,0-1-1,-1 0 0,1 0 0,0 0 0,0 1 0,0-1 0,-1 0 0,1 0 0,0 1 0,0-1 0,0 0 0,0 0 0,0 1 1,0-1-1,0 0 0,0 1 0,0-1 0,0 1 0,0 16 15,0-11-6,1 13-3,0 1-1,2-1 1,0 1 0,2-1-1,0 0 1,12 29 0,-13-36 8,0-1 0,-1 1 1,0 0-1,-1 0 0,0 0 0,-1 1 1,0-1-1,-2 13 0,1-22-15,-1 0-1,0 0 1,0 0 0,0-1-1,0 1 1,0 0 0,-1-1-1,1 1 1,-1-1 0,0 0 0,1 1-1,-1-1 1,0 0 0,0 0-1,-1 0 1,1 0 0,0 0-1,-1-1 1,1 1 0,-1-1-1,1 0 1,-1 1 0,-5 0-1,-1 2 6,0-2-1,0 1 0,-1-1 1,1-1-1,0 1 0,-13-1 1,22-2-45,-1 1 0,1 0 0,-1-1 0,0 1-1,1 0 1,-1-1 0,1 1 0,-1-1 0,1 1 0,0-1 0,-1 1 0,1-1 0,-1 0 0,1 1 0,0-1 0,0 1-1,-1-1 1,1 0 0,0 1 0,0-1 0,0 0 0,0 1 0,-1-1 0,1 0 0,0 1 0,0-1 0,0 0 0,1 1 0,-1-1-1,0 0 1,0 0 0,4-26-1050,1 11 649,1 1 0,0 1 1,1-1-1,1 1 0,17-25 0,1-1-848,24-49-3271,62-156 0,-30 13 7604,-81 226-2425,5-9 1493,2 11 3247,-6 29-3605,11 540-981,-13-554-917,-4 46-1343,3-54 1326,1 0 1,-1 0 0,1 0 0,-1-1-1,0 1 1,0 0 0,0-1 0,0 1-1,-1-1 1,1 1 0,-1-1 0,1 0-1,-1 1 1,0-1 0,0 0 0,-3 3 0,4-5 150,1 0 1,0 0 0,-1 0-1,1 1 1,-1-1 0,1 0 0,-1 0-1,1 0 1,-1 0 0,1 0-1,-1 0 1,1 0 0,-1 0 0,1 0-1,-1 0 1,1 0 0,-1 0-1,1-1 1,-1 1 0,1 0 0,-1 0-1,1 0 1,-1-1 0,1 1-1,0 0 1,-1 0 0,1-1 0,-1 1-1,1 0 1,0-1 0,-1 1-1,1-1 1,0 1 0,-1 0 0,1-1-1,0 1 1,0-1 0,0 1-1,-1-1 1,1 0 0,-8-24 259,3 0 347,2-1-1,1 0 1,1-1 0,5-43 0,-3 59-470,2 0 0,-1 1 0,1 0 1,1 0-1,0 0 0,0 0 0,1 1 0,0-1 0,1 1 1,0 0-1,0 1 0,1 0 0,0 0 0,0 0 0,1 1 0,0 0 1,12-8-1,1 0-174,0 1 1,1 2-1,0 0 0,1 1 1,46-14-1,-37 20-2305,-14 5-4127</inkml:trace>
</inkml:ink>
</file>

<file path=ppt/ink/ink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28:15.9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1 6227,'0'0'5965,"-5"0"-6090,-10 2-195,43 2 284,51 5 861,212 4 1490,22 3-1153,396-1-367,-199-11-347,-318 9-338,79 1 153,-182-14 74,27-1 42,172 19-1,-206-10-227,113-3 0,-31-2-191,-152-3 29,39 4 68,0-3 0,89-10 0,-109 2 216,0-1 0,43-19 0,-11 4-214,-39 15-12,1 0 0,0 2 0,0 1 0,1 1 0,48-2 0,149 19 852,-138-9-603,-60-4-186,0 1-1,-1 1 0,1 1 1,30 8-1,-25-5-98,0-1-1,0-1 0,0-2 1,42-2-1,-57 0 24,-14 0-103,0 0 1,0 0-1,-1 1 1,1-1-1,0 0 1,0 0-1,-1 1 1,1-1-1,0 0 1,0 1-1,-1-1 1,1 1-1,0-1 1,-1 1-1,1-1 1,-1 1-1,1 0 1,0-1-1,-1 1 1,1 0-1,-1-1 1,0 1-1,1 0 1,-1 0-1,0-1 1,1 1-1,-1 0 1,0 0-1,0-1 1,1 2-1,-1 5-4253</inkml:trace>
</inkml:ink>
</file>

<file path=ppt/ink/ink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29:26.3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0 13750,'0'0'561,"23"130"287,-27-70-288,-15 3-144,-2 0 321,-2-3-689,4-5-48,6-13 32,7-9-32,6-14-16,0-16-2850</inkml:trace>
</inkml:ink>
</file>

<file path=ppt/ink/ink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29:26.6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19 218 13350,'0'0'3202,"-19"-111"-3186,69 78-16,14 1 0,14 4 64,4 15 64,-1 13-128,-10 7 112,-13 32-96,-12 19 128,-14 10-144,-7 13 0,-25-49-1217,0-3-4337</inkml:trace>
</inkml:ink>
</file>

<file path=ppt/ink/ink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29:27.2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291 74 736,'0'0'3236,"-5"-13"7559,-17-37-7663,22 50-3127,0-1 1,0 1-1,0-1 0,0 1 1,0-1-1,0 1 1,0-1-1,-1 1 1,1 0-1,0-1 0,0 1 1,-1-1-1,1 1 1,0 0-1,-1-1 0,1 1 1,0 0-1,-1-1 1,1 1-1,0 0 0,-1-1 1,1 1-1,-1 0 1,1 0-1,0-1 0,-1 1 1,1 0-1,-1 0 1,1 0-1,-1 0 0,1 0 1,-1 0-1,1 0 1,-1 0-1,-7 10 14,6-6-22,-63 110 325,-55 132-1,97-174-1574,20-60 22,-4 1-3267,-2-15-522,-2-21 799,6-2 1953</inkml:trace>
</inkml:ink>
</file>

<file path=ppt/ink/ink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29:27.5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0 117 48,'0'0'16039,"59"-93"-15799,-9 76-224,5 11-16,2 6 353,-2 0-321,-10 13-32,-11 18 0,-5 10 0,-10 7-64,-10 5-1265,-9-31-4129,0-3-2290</inkml:trace>
</inkml:ink>
</file>

<file path=ppt/ink/ink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29:39.8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1918 160 9156,'0'0'3004,"-15"-9"-2609,-6-4-329,-73-44 1045,57 42-781,0 2 0,-1 1 0,-1 2 0,0 1 0,-42-3 0,69 10-283,-27-2-36,-1 1 0,0 3-1,-57 5 1,-115 22 129,138-16-8,48-6-114,1 0 0,0 2 0,0 1 0,-34 16 0,-92 55 157,44-21-219,-47 25 234,128-66-181,0 2 0,1 0 1,-35 35-1,19-12-14,1 3 0,2 1 0,-36 59 0,60-81-9,0 0 0,2 0 0,1 1 0,1 1 0,2 0 0,0 0 0,2 1 0,0-1 0,-2 37 0,5 3-19,6 88-1,-1-142 27,0 0 0,1 0 0,0 0 0,1 0 0,0 0 0,1-1-1,1 0 1,0 0 0,0 0 0,1-1 0,0 1 0,1-2-1,0 1 1,11 9 0,15 12-9,2-2 0,57 37-1,-63-45 64,190 122-44,-160-109-56,114 47-1,-89-51 57,1-4 0,1-4 0,163 20 0,273-17 118,-471-27-130,0-2 0,1-3-1,-2-1 1,1-3 0,-1-2-1,-1-3 1,0-1 0,-2-3-1,0-2 1,-1-2 0,49-33-1,-66 35 20,-2-1 0,0-1-1,-2-1 1,-1-1 0,0-1-1,-3-2 1,0 0-1,30-56 1,-5-6 13,62-177 1,-41 40-182,-59 189 119,-3 0 1,-1-1-1,-1-77 1,-4 103 51,-2 1 0,1 0 1,-2 0-1,1 0 0,-2 0 1,0 0-1,0 1 0,-2-1 1,1 1-1,-1 1 0,-1-1 1,0 1-1,-1 0 0,0 0 1,0 1-1,-1 1 0,-1-1 1,-17-13-1,-3 0 27,-1 2 0,-1 1-1,-1 1 1,-1 2 0,0 1 0,-1 2 0,-71-19-1,2 10 160,-162-17-1,-134 24-142,387 16-119,0 0-1,0 1 1,1 1-1,-1 0 1,-13 5-1,21-6-58,0 1 0,0 0 0,0 0 0,1 0-1,-1 1 1,1-1 0,0 1 0,0 0-1,0 1 1,0-1 0,0 1 0,1 0 0,-6 7-1,8-9-98,0-1 0,0 1-1,0-1 1,1 1-1,-1-1 1,0 1-1,1 0 1,0-1 0,-1 1-1,1 0 1,0 0-1,0-1 1,0 3-1,0 17-5884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0:20:18.8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 69 10309,'0'0'835,"0"0"-123,0 0 259,0 0 278,0 0-190,0 0-216,-5 2-304,-14 3-219,14-3-120,13-2 22,25 0 22,5 1 142,-1-2-1,1-1 1,-1-1-1,58-14 0,-45 5-202,0 3 0,1 3 0,80-2 0,7 0-24,282-5 622,-325 14-572,514 5 426,-448-4-445,196 8 298,89-6 204,-242-6-461,412 11 489,-41-9 38,-574 0-790,0 0 0,0 0 0,-1 0 0,1 1 0,0-1 0,-1 0 0,1 1 0,0-1 0,-1 0 0,1 1 0,-1-1 0,1 1 0,-1-1 0,1 1 0,0-1 0,-1 1 0,0-1 0,1 1 0,-1 0 0,1-1 0,-1 1 0,0-1 0,1 1 0,-1 0 0,0 0 0,0-1 0,1 2 0,0 7-3842,-1 4-5016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0:44:56.1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358 78 4210,'0'0'6795,"-10"-1"-6291,-62-2 1009,71 3-1491,-1 1-1,1-1 1,0 1 0,-1-1-1,1 1 1,0-1 0,-1 1 0,1 0-1,0 0 1,0 0 0,0 0-1,-1 0 1,1 0 0,0 0-1,0 0 1,1 0 0,-1 0 0,0 0-1,-1 2 1,-16 29-42,12-20 22,-25 44 27,2 2 1,-40 116-1,51-117-11,-34 125 24,43-144-54,2 0 0,-3 74 0,8-80 24,2 1 0,1-1 0,2 1-1,1-1 1,1 0 0,12 40 0,-4-33-25,81 213 245,-85-233-201,0 0 1,2 0-1,0 0 1,2-2-1,0 1 1,0-2-1,2 0 1,0 0-1,25 19 0,-6-8 86,1-1-1,73 41 1,-90-58-43,1 0 0,-1-2 0,2 0 0,-1-2 0,1 0 1,0-1-1,0-1 0,31 1 0,-36-2-10,0-2 1,0 0-1,0-1 0,0-1 0,0 0 1,0-1-1,0-1 0,-1 0 1,28-12-1,-3-6-5,-2-1 1,0-2-1,-2-1 0,37-36 1,114-135 128,-170 177-173,-2 0 0,0-1-1,-1 0 1,-1-1 0,-1 0 0,-1-1-1,0-1 1,-2 1 0,7-36-1,-6 3 77,-1-1 0,-1-113-1,-8 133 54,-2 0 0,-1 1-1,-2 0 1,-1 0 0,-2 0-1,-26-65 1,17 56 192,1-2 0,-17-77 1,32 113-177,-1-1 0,-1 1 1,0 0-1,-1 0 0,0 0 1,0 0-1,-15-18 0,16 23-111,0 0 0,0 1 0,-1-1-1,0 1 1,0 1 0,-1-1 0,1 1-1,-1 0 1,0 0 0,0 0 0,0 1 0,-1 0-1,1 0 1,-11-2 0,4 1 8,1 0 0,0 0 0,-1-1 1,1-1-1,-14-9 0,-20-9 67,-4 5 68,0 1 0,-53-10 0,78 23-106,0 1 0,0 1 0,-1 1 1,1 1-1,-1 1 0,-28 4 0,41-1-243,1 1 0,0 0 0,0 1 0,0 0 0,1 1 0,0 0 0,-18 13 0,-26 13-8485,44-28-664</inkml:trace>
</inkml:ink>
</file>

<file path=ppt/ink/ink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30:05.1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93 4834,'0'0'11830,"23"2"-11980,431 28 816,-148-12-334,-236-13-315,92 20 1,-151-21-132,-21-1 91,-28-3 55,36 0-37,-829-6 1988,818 4-1552,14-2-360,16-3-139,256-63-35,-168 47 1,129-24-1109,-161 35-1621,-10 3-3626,-154 25 9282,-160 49 0,125-29-1554,73-22-705,-41 11 1070,-113 17-1,332-43-1555,-46 3-19,353-2-1701,-424 0 1434,0 0-1,1 1 1,-1 0 0,1 0 0,14 5 0,-21-6 171,-1 1 0,1 0 0,-1-1 0,0 1 0,1 0 0,-1 0 0,1 0 0,-1 0 0,0 0 0,0 0 0,0 0 0,1 1 0,-1-1 0,0 0 0,-1 1 0,1-1 0,0 0 0,0 1 0,-1-1 0,1 1 0,0 0 0,-1-1 0,0 1 0,1-1 0,-1 1 0,0 0 0,0-1 0,0 1 0,0 0 0,0-1 0,0 1 0,0 0 0,-1-1 0,1 1 0,-1-1 0,0 3 0,0 0 29,-1 1 0,0-1-1,1 0 1,-2 0-1,1 0 1,0 0 0,-1 0-1,0-1 1,0 1 0,0-1-1,-4 4 1,-46 31 111,51-37-98,-77 44 847,-1-3 0,-3-4 0,-1-3 0,-109 28 1,173-57-652,-39 7 740,99-19-1092,44-8 116,43-19 51,-21 4 54,160-23 1,-246 49-421,4 1 1582,-24 6-619,-13 6-589,3-4-315,7-5 110,0 0 1,0 1-1,0-1 0,1 1 1,-1 0-1,1 0 0,-1 0 1,1 0-1,-1 0 0,1 0 1,-3 4-1</inkml:trace>
</inkml:ink>
</file>

<file path=ppt/ink/ink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30:07.1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29 10949,'18'-4'494,"-10"3"-465,20-5 11,-1 1 0,2 1 0,31 1 0,16 1 262,-46-1-227,1 2-1,-1 2 0,0 0 0,0 2 0,53 13 0,-81-16-58,0 0 0,-1 1 1,1-1-1,0 1 0,-1 0 0,1-1 0,0 1 0,-1 0 1,1 0-1,-1 0 0,1 0 0,-1 0 0,0 1 0,1-1 1,0 2-1,-2-2 24,1-1 1,-1 1 0,0 0-1,0-1 1,-1 1 0,1-1-1,0 1 1,0-1 0,0 1-1,0 0 1,0-1 0,-1 1-1,1-1 1,0 1 0,0-1-1,-1 1 1,1-1 0,0 1-1,-1-1 1,1 0-1,0 1 1,-1-1 0,1 1-1,-1-1 1,1 0 0,-1 1-1,1-1 1,-1 0 0,1 0-1,-1 1 1,-9 4 369,0-1 0,-1 0 0,-16 4 0,19-5-696,-67 18 729,0-3-1,-2-4 0,-132 9 0,307-24-477,106-15 1,-135 11-614,-36 2-451,-71 2 1181,-172 16 863,74-4 1103,225-13-2081,126 6-1486,-201-1 1110,-13 2 264,-24 4 387,-277 18 2764,359-29-3140,-32 1-671,-1 0-1,1 1 0,0 2 1,-1 0-1,35 9 1,-43-2-3421</inkml:trace>
</inkml:ink>
</file>

<file path=ppt/ink/ink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30:30.7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132 32 9476,'0'0'6299,"-5"-4"-6133,3 2-115,1 1-31,1-1 0,-1 1 1,0 0-1,0 0 1,0 0-1,0 0 1,-1 0-1,1 0 1,0 0-1,0 0 0,-1 1 1,1-1-1,0 0 1,-1 1-1,1-1 1,0 1-1,-4-1 0,5 1-61,0 0 0,0 0-1,-1 0 1,1 0 0,0 0-1,0 0 1,-1 0 0,1 0-1,0 0 1,0 1 0,-1-1-1,1 0 1,0 0-1,0 0 1,-1 0 0,1 0-1,0 1 1,0-1 0,0 0-1,-1 0 1,1 0 0,0 1-1,0-1 1,0 0 0,0 0-1,-1 0 1,1 1-1,0-1 1,0 0 0,0 1-1,0-1 1,0 0 0,0 0-1,0 1 1,0-1 0,0 0-1,0 0 1,0 1 0,0-1-1,-2-7 405,1 6-334,1 1-1,-1-1 1,1 0 0,-1 1-1,0-1 1,0 0-1,1 1 1,-1-1-1,0 1 1,0-1 0,0 1-1,0-1 1,1 1-1,-1-1 1,0 1-1,0 0 1,0 0 0,0-1-1,0 1 1,0 0-1,0 0 1,0 0-1,-1 0 1,-30 1 598,22-1-550,10 2-1070,0-2 954,0 0 1,0 0 0,0 0 0,0 0 0,0 0-1,0 0 1,0 0 0,0 0 0,0 0 0,0 0-1,16 2 21,-16 28 628,0-17-607,0-13-6,0 1-1,1-1 1,-1 1-1,0-1 0,0 0 1,0 1-1,1-1 1,-1 1-1,0-1 1,1 0-1,-1 1 1,0-1-1,0 0 1,1 0-1,-1 1 1,1-1-1,-1 0 1,0 0-1,1 1 0,-1-1 1,1 0-1,-1 0 1,1 0-1,-1 0 1,0 0-1,1 1 1,-1-1-1,1 0 1,-1 0-1,1 0 1,-1 0-1,1 0 1,-1-1-1,0 1 0,2 0 1,13-2-265,-13 0 275,1 1-1,-1 0 1,0-1-1,1 1 1,-1-1 0,0 0-1,0 0 1,0 0-1,0 0 1,0 0-1,-1 0 1,1-1-1,-1 1 1,1-1-1,-1 1 1,0-1-1,0 1 1,0-1-1,1-3 1,-18 17 588,13-7-586,-1 1 1,1 0-1,0 0 0,0 0 1,0 0-1,1 1 0,0-1 1,0 1-1,0 0 0,1-1 1,-1 1-1,1 0 0,0 9 1,1-15-25,1 0 1,-1 0 0,0 1 0,1-1-1,-1 0 1,0 0 0,0 0 0,1 1-1,-1-1 1,0 0 0,1 0-1,-1 0 1,0 0 0,1 0 0,-1 0-1,0 0 1,1 0 0,-1 0 0,0 0-1,1 0 1,-1 0 0,0 0-1,1 0 1,-1 0 0,0 0 0,1 0-1,-1 0 1,0-1 0,1 1 0,-1 0-1,0 0 1,1 0 0,-1-1-1,1 1 1,12-7-319,-12 3 357,1 1-1,0-1 1,-1 1-1,0-1 1,0 1-1,0-1 1,0 0-1,-1 0 1,1 1-1,-1-1 1,0 0-1,0 0 1,0 0-1,-1 1 1,0-5-1,1 7 5,-1 1 0,1 0 0,0-1 0,-1 1-1,1 0 1,-1 0 0,1 0 0,0-1 0,-1 1-1,1 0 1,-1 0 0,1 0 0,-1 0 0,1 0-1,-1-1 1,1 1 0,-1 0 0,1 0 0,0 0-1,-1 0 1,1 0 0,-1 1 0,1-1 0,-1 0-1,1 0 1,-1 0 0,1 0 0,-1 0 0,1 1-1,0-1 1,-1 0 0,1 0 0,-1 1 0,-12 10 35,12-9-65,1 0-1,-1-1 1,0 1 0,1 0 0,0-1-1,-1 1 1,1 0 0,0 0 0,0 0-1,0-1 1,0 1 0,0 0 0,0 0-1,0 0 1,1 3 0,0-4-35,0-1 0,0 1 0,-1 0 0,1 0-1,0 0 1,0-1 0,0 1 0,0 0 0,0-1 0,0 1 0,0-1 0,0 1 0,0-1 0,0 0 0,0 1 0,1-1 0,-1 0 0,0 0 0,0 1-1,0-1 1,0 0 0,0 0 0,3-1 0,-4 0 57,0 0 1,1 0-1,-1 0 0,0 0 0,0 0 0,0 0 0,0 0 1,0 0-1,0 0 0,0 0 0,0 0 0,0 0 1,-1 0-1,1 0 0,0 0 0,0 0 0,-1 0 0,1 0 1,-1 0-1,1 1 0,-1-1 0,0-1 0,-3 1 64,1 0-1,0 1 1,0 0-1,0 0 0,0 0 1,0 0-1,-1 1 0,-4 0 1,7 0-85,0 0 1,0-1-1,0 1 0,0 0 1,0 0-1,1-1 0,-1 1 1,0 0-1,0 0 1,1 0-1,-1 0 0,1 0 1,-1 0-1,1 0 1,-1 0-1,1 0 0,0 0 1,-1 1-1,1-1 0,0 0 1,0 0-1,0 0 1,0 0-1,0 0 0,0 0 1,0 2-1,1-2-15,0 0 0,0-1 1,0 1-1,0-1 0,0 1 0,0-1 0,0 1 1,0-1-1,0 1 0,0-1 0,0 0 0,0 0 0,1 0 1,-1 0-1,0 0 0,0 0 0,0 0 0,2 0 0,7 0-95,-16-1 710,2 1-549,1 0 1,0 0-1,-1 1 1,1-1-1,0 1 1,0-1-1,-1 1 1,1 0-1,0 0 1,0 1-1,0-1 1,0 1-1,-4 2 1,5-2-52,1-1 0,-1 1 0,0 0 0,1 0 0,0 0 0,-1 0 0,1 0 0,0 1 0,0-1 0,0 0 1,0 1-1,0-1 0,1 0 0,-1 1 0,1-1 0,0 1 0,-1-1 0,1 1 0,1 2 0,-1-4-4,0-1 0,0 1 0,0-1 0,0 1 1,0-1-1,0 1 0,0-1 0,0 1 0,1 0 0,-1-1 0,0 1 0,0-1 0,1 1 0,-1-1 0,0 0 0,1 1 1,-1-1-1,1 1 0,-1-1 0,0 0 0,1 1 0,-1-1 0,1 0 0,-1 1 0,1-1 0,-1 0 0,1 0 0,0 1 1,21 0-173,-19-1 151,-1-1 0,1 1 0,-1-1 0,1 1-1,-1-1 1,1 0 0,-1 0 0,1 0-1,-1-1 1,0 1 0,0 0 0,0-1-1,0 1 1,3-3 0,-4 1 33,1-1 0,0 1 0,-1 0 0,0-1 0,0 1 0,0-1 0,0 0 0,-1 1 0,1-1 0,-1 0 0,0 1 0,0-1 0,0 0 0,0 1 0,-1-1 0,-1-7 0,1 9 35,0 0 1,0 0-1,0 0 1,0 0-1,0 0 1,-1 1 0,1-1-1,0 0 1,-1 0-1,1 1 1,-1-1-1,0 1 1,0 0-1,1-1 1,-1 1-1,0 0 1,0 0-1,0 0 1,0 0-1,0 0 1,-1 1 0,1-1-1,0 1 1,0-1-1,0 1 1,0 0-1,-5 0 1,-13 3 130,19-2-173,1 0 0,-1 0 0,1-1 0,0 1-1,-1 0 1,1 0 0,0-1 0,-1 1 0,1 0 0,0 0 0,0 0 0,0-1-1,0 1 1,0 0 0,0 0 0,0 0 0,0 0 0,0-1 0,0 1 0,1 1-1,-1-1-5,1 0-1,-1 0 0,1 0 1,-1-1-1,1 1 0,-1 0 0,1 0 1,0-1-1,-1 1 0,1 0 1,0-1-1,0 1 0,-1-1 0,1 1 1,0-1-1,0 1 0,0-1 1,0 0-1,0 0 0,0 1 0,0-1 1,0 0-1,-1 0 0,1 0 1,0 0-1,0 0 0,1 0 1,33 0-238,-27 0 110,-7 0 143,-1 0 0,0 0 0,1 0 1,-1 0-1,0 1 0,1-1 0,-1 0 0,0-1 1,1 1-1,-1 0 0,0 0 0,1 0 0,-1 0 0,0 0 1,1 0-1,-1 0 0,0 0 0,1-1 0,-1 1 0,0 0 1,1 0-1,-1 0 0,0-1 0,0 1 0,1 0 1,-1 0-1,0-1 0,0 1 0,1 0 0,-1-1 0,0 1 1,0 0-1,0 0 0,0-1 0,0 1 0,1 0 0,-1-1 1,0 1-1,0 0 0,0-1 0,0 1 0,0-1 1,0 1-1,0 0 0,0-1 0,-8-16-2288,8 16 1615</inkml:trace>
</inkml:ink>
</file>

<file path=ppt/ink/ink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30:31.8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48 24 7459,'0'0'4432,"1"-4"-3181,8-12-779,-2 12-473,-1 17 2,-1 28 96,-1 1-1,-2-1 0,-4 46 0,0-10-86,-45 772 876,43-790-846,-5 27 123,1-70-10,7-14-168,0-1 0,0 0 0,0 0 0,0 1 0,0-1 0,1 1 0,-1-1 0,1 0 0,-1 1 0,1 0 0,-1-1 0,1 1 1,0 2-1,0-28-10574,0 9 8764,0-2-483</inkml:trace>
</inkml:ink>
</file>

<file path=ppt/ink/ink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30:32.2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0 4610,'0'0'4888,"-2"12"-4624,-2 17 179,-1 40 1,5-56-160,0 1-1,1-1 1,1 0 0,0 0 0,0 0-1,8 20 1,-6-23-186,0-1-1,0 0 1,1 0-1,0 0 0,1-1 1,8 10-1,-11-15-43,0 0 0,0 0 0,0 0-1,0-1 1,1 1 0,-1-1-1,1 0 1,0 0 0,0 0-1,0-1 1,0 1 0,0-1-1,0 0 1,0 0 0,0 0-1,0-1 1,8 1 0,-9-1-1,-1 0 0,1 0 1,0-1-1,0 1 0,0-1 0,0 1 1,0-1-1,-1 0 0,1 0 0,0 0 0,-1 0 1,1-1-1,-1 1 0,1-1 0,3-2 1,-2 0 11,-1 0 0,1-1-1,-1 1 1,0-1 0,0 0 0,-1 1 0,4-10 0,14-40 385,-14 35-144,2 0 0,10-21 1,3 39-4441</inkml:trace>
</inkml:ink>
</file>

<file path=ppt/ink/ink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1:06:04.4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31 190 11973,'0'0'1420,"0"0"-849,0 0-398,3 17 54,1 9-187,0 1 1,-2 0-1,-1 0 1,-1 0-1,-6 47 1,-1-39-15,-21 56 1,25-98-269,2-14 103,1-46-278,12-88 1,-8 131 415,0 0-1,2 0 1,1 0 0,0 1-1,2 0 1,1 0 0,15-25-1,-22 43-18,0-1 0,1 1 0,0 0-1,0 0 1,0 0 0,1 0 0,0 1-1,0 0 1,0 0 0,0 0-1,0 0 1,1 1 0,0 0 0,0 0-1,0 1 1,0-1 0,0 1 0,0 1-1,0-1 1,1 1 0,-1 0-1,1 1 1,-1-1 0,10 2 0,-9-1 29,1 0 1,-1 1 0,1-1 0,-1 2-1,1-1 1,-1 1 0,0 1 0,14 5-1,-19-7 36,1 1-1,-1-1 1,0 1 0,1-1-1,-1 1 1,0 0-1,0 0 1,0 0 0,0 0-1,-1 0 1,1 1 0,0-1-1,-1 0 1,0 1-1,0-1 1,1 1 0,-1-1-1,-1 1 1,1 0-1,0 0 1,-1-1 0,1 1-1,-1 0 1,0 0-1,0-1 1,0 1 0,-1 5-1,1-6 25,-1 0 0,0 0 0,0 0 0,1 0 0,-1 0 0,-1 0 1,1 0-1,0 0 0,0 0 0,-1 0 0,1 0 0,-1-1 0,0 1 0,1-1 0,-1 1 0,-2 0 0,-35 22 416,27-18-388,-5 3 120,-1 0 1,-1-1-1,-34 10 1,11-12-5063,54-6 656,4 0-3620</inkml:trace>
</inkml:ink>
</file>

<file path=ppt/ink/ink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1:06:05.0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136 35 10949,'0'0'3271,"0"0"-1927,0 0-813,0 0-93,0 0-145,-9 1-119,9 0-174,-3-1-1,-1 0 0,1 0 0,0 1 0,0 0 0,0-1 0,0 1 0,0 1 0,0-1 0,0 0 0,0 1 0,0-1 0,0 1 0,1 0 0,-1 0 0,1 0 0,-1 0 0,1 0 0,0 1 0,0-1-1,-4 6 1,4-3-4,-40 70 20,39-68-35,-1 2 0,1-1 0,1 0-1,-1 1 1,2-1 0,-1 1 0,0 13-1,2-22-31,1 1-1,0-1 0,0 0 1,-1 0-1,1 0 0,0 0 1,0 0-1,-1 0 0,1 0 1,0 0-1,0 0 1,0 0-1,-1 0 0,1-1 1,0 1-1,-1 0 0,1 0 1,1-1-1,4-4-218,0 1 1,0-1-1,0-1 1,-1 1-1,0-1 0,0 0 1,0 0-1,-1 0 1,0 0-1,0-1 0,0 0 1,2-7-1,7-11-266,0 1 66,-10 17 428,1 0 1,0 0-1,0 0 1,0 1-1,1 0 0,-1-1 1,2 2-1,-1-1 1,8-6-1,-11 16 4519,0 19-4287,-2-23-38,-1 44-15,0-28-110,0 1 0,1 0 0,1 0 0,0 0 0,1 0 0,1-1 0,9 30 0,-10-43-238,0 0 1,-1 0-1,1 0 0,1 0 1,-1 0-1,0-1 1,1 1-1,-1-1 0,6 4 1,-7-5 92,0 0 1,0 0-1,0-1 1,0 1-1,0-1 1,0 1-1,0-1 0,0 1 1,1-1-1,-1 1 1,0-1-1,0 0 1,0 0-1,1 0 1,-1 1-1,0-1 1,0-1-1,1 1 1,-1 0-1,0 0 1,0 0-1,1-1 0,-1 1 1,0 0-1,0-1 1,0 1-1,0-1 1,0 1-1,1-1 1,-1 0-1,1-1 1,2-4-524,0-1-1,0 0 1,-1 0 0,0 0 0,0 0 0,-1 0 0,0 0 0,0-1-1,-1 1 1,1-15 0,1 7 361,-1-5 183,-1 11 913,1 0 0,0 0 1,0 0-1,6-15 0,-8 24-639,0-1 0,0 1-1,1-1 1,-1 1 0,0-1 0,1 1 0,-1-1 0,0 1 0,1 0 0,-1-1 0,0 1 0,1 0 0,-1-1-1,1 1 1,-1 0 0,1-1 0,-1 1 0,1 0 0,-1 0 0,1 0 0,-1 0 0,1-1 0,-1 1 0,1 0-1,-1 0 1,1 0 0,-1 0 0,1 0 0,-1 0 0,1 0 0,-1 0 0,1 0 0,0 1 0,-1-1 0,1 0-1,0 1 1,9 11 789,-6 5-805,0 0 0,2 26 0,-4-27-119,0-1 1,1 0 0,0 0-1,10 26 1,-13-41-63,0 1 1,0-1-1,0 0 1,0 1-1,0-1 1,0 0-1,0 0 1,0 1-1,1-1 1,-1 0 0,0 0-1,0 0 1,0 1-1,0-1 1,0 0-1,0 0 1,1 1-1,-1-1 1,0 0-1,0 0 1,0 0-1,1 0 1,-1 1-1,0-1 1,0 0-1,1 0 1,-1 0-1,0 0 1,0 0-1,0 0 1,1 0-1,-1 1 1,0-1-1,1 0 1,-1 0-1,0 0 1,0 0-1,1 0 1,-1 0 0,0 0-1,0 0 1,1 0-1,-1-1 1,0 1-1,0 0 1,1 0-1,6-15-966,1-21 320,0-47 610,-5 43 1209,8-42-1,-10 80-1064,0-1 1,0 1-1,0 0 1,1 0-1,-1-1 1,0 1-1,1 0 0,0 1 1,-1-1-1,1 0 1,0 0-1,0 1 1,0-1-1,0 1 0,0-1 1,0 1-1,1 0 1,-1 0-1,0 0 1,1 0-1,-1 0 1,0 1-1,1-1 0,-1 1 1,5-1-1,9-1-569,0 1 0,29 2 0,-29-1-508,3 0-4031,-7 0-3447</inkml:trace>
</inkml:ink>
</file>

<file path=ppt/ink/ink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1:06:05.5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122 28 2865,'0'0'6822,"0"0"-3775,0 0-1222,0 0-262,0 0-664,-17 2-325,17-2-574,-17 1 90,0 2-1,-18 4 1,33-6-87,0 0 0,0-1 0,1 1-1,-1 1 1,0-1 0,0 0 0,1 0-1,-1 0 1,1 1 0,-1-1 0,1 1-1,-1-1 1,1 1 0,0 0 0,0 0 0,0-1-1,0 1 1,0 0 0,0 0 0,1 0-1,-2 3 1,1 1-8,0 1 0,0 0 0,0 1 0,1 8 0,0-7 15,-1 66-224,1-74 165,0-1 0,0 1 1,0-1-1,0 0 0,1 1 0,-1-1 0,0 1 0,0-1 1,0 0-1,0 1 0,0-1 0,1 1 0,-1-1 0,0 0 1,0 1-1,0-1 0,1 0 0,-1 1 0,0-1 0,1 0 1,-1 1-1,0-1 0,1 0 0,-1 0 0,0 1 0,1-1 1,-1 0-1,1 0 0,-1 0 0,0 0 0,1 0 0,-1 1 1,1-1-1,-1 0 0,0 0 0,1 0 0,-1 0 0,1 0 0,-1 0 1,1 0-1,-1 0 0,1-1 0,1 1-137,-1 0 0,1-1-1,-1 1 1,1-1 0,0 1-1,-1-1 1,1 0 0,-1 0 0,1 1-1,-1-1 1,2-2 0,7-9-459,0 0 0,-1-1 0,-1 0 0,0 0 0,0-1 0,9-27 0,19-31-936,-36 72 1582,9-13 2,-3 12 2380,-6 1-123,0 11 531,1-1-2708,0 0 0,0 1 0,1-1 0,0 0 0,1 0 0,0 0 0,0-1 0,1 1 1,7 12-1,-7-16-97,-1 1 0,2-1 1,-1 0-1,1 0 0,0 0 1,0-1-1,0 0 1,1 0-1,0 0 0,0-1 1,0 1-1,13 6 0,-2-8-2184,-5-3-4333</inkml:trace>
</inkml:ink>
</file>

<file path=ppt/ink/ink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1:06:07.0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1 413 14631,'0'0'995,"0"0"-384,0 0-307,0 0 192,0 0-484,0 0-1,1 0 0,-1 0 1,0 0-1,1 0 0,-1 0 1,0 0-1,0 0 0,1 0 1,-1 0-1,0 0 1,1 0-1,-1 0 0,0 0 1,1 0-1,-1 0 0,0 0 1,0 0-1,1 0 0,-1 0 1,0 1-1,0-1 1,1 0-1,-1 0 0,0 0 1,0 0-1,1 1 0,-1-1 1,0 0-1,0 0 1,0 0-1,1 1 0,-1-1 1,0 0-1,0 0 0,0 1 1,0-1-1,0 0 0,0 1 1,1-1-1,-1 0 1,0 0-1,0 1 0,0-1 1,0 1-1,2 8-7,0 0-1,-1 0 1,0 0 0,-1 0 0,1 0-1,-2 0 1,0 10 0,-1 11 17,3 3 11,0-21-47,0 0-1,-2 1 1,-1 16-1,2-29 7,0 0 0,0 0 0,0 1 0,0-1-1,0 0 1,0 0 0,0 0 0,0 0 0,0 0-1,0 1 1,0-1 0,0 0 0,0 0 0,0 0-1,0 0 1,0 0 0,-1 1 0,1-1 0,0 0-1,0 0 1,0 0 0,0 0 0,0 0 0,0 0-1,0 0 1,0 0 0,-1 1 0,1-1 0,0 0-1,0 0 1,0 0 0,0 0 0,0 0 0,-1 0-1,1 0 1,0 0 0,0 0 0,0 0 0,0 0 0,0 0-1,-1 0 1,1 0 0,0 0 0,0 0 0,0 0-1,0 0 1,0 0 0,-1 0 0,1 0 0,0 0-1,0 0 1,0 0 0,0 0 0,0 0 0,-1-1-1,1 1 1,0 0 0,0 0 0,0 0 0,0 0-1,0 0 1,0 0 0,-5-14-337,5 0 336,-1-2-2,2 1 1,0-1-1,4-22 0,-4 34 15,0-1 0,0 1 0,1-1 0,0 1 0,0 0 0,0-1 0,0 1 0,1 0 0,0 0 0,-1 1 0,2-1 0,-1 1 0,0-1 0,1 1 0,-1 0 0,6-3 0,-8 5-4,0 1-1,-1-1 1,1 1-1,0 0 0,0-1 1,0 1-1,1 0 1,-1-1-1,0 1 1,0 0-1,0 0 1,0 0-1,0 0 0,0 0 1,0 0-1,0 1 1,0-1-1,0 0 1,0 0-1,0 1 1,0-1-1,0 0 0,0 1 1,0-1-1,1 2 1,23 20-12,-10-7 72,-11-12-311,0-1 1,1 1-1,-1-1 1,1 1 0,-1-1-1,1-1 1,0 1-1,0-1 1,-1 0 0,1 0-1,0 0 1,0 0-1,0-1 1,0 0 0,0 0-1,0-1 1,0 1-1,0-1 1,6-1 0,-5 0 1,0-1 0,0 1 0,0-1 0,0 0 0,-1 0 0,1 0 0,7-8 0,17-20 1883,-29 30-1600,-1 1 0,1-1 0,0 1-1,-1-1 1,1 1 0,0-1 0,0 1 0,0 0-1,0-1 1,0 1 0,-1 0 0,1 0 0,0-1 0,0 1-1,0 0 1,0 0 0,0 0 0,0 0 0,0 0-1,0 0 1,0 0 0,0 1 0,0-1 0,-1 0 0,1 0-1,0 1 1,0-1 0,0 1 0,0-1 0,-1 1-1,1-1 1,0 1 0,1 0 0,24 20 172,-4 1-85,2-1 1,45 33 0,-59-48-122,0 0 1,0-1-1,0 0 0,0-1 1,1 0-1,0-1 1,0 0-1,0 0 0,0-1 1,0-1-1,14 1 1,-22-2-5,-1 0-1,1 0 1,-1 0 0,1 0 0,-1 0 0,1-1 0,-1 1 0,1-1 0,-1 0 0,0 1 0,1-1 0,3-3 0,-4 3 7,-1-1 1,0 1-1,0-1 1,0 0-1,0 1 1,0-1-1,0 0 0,0 0 1,-1 0-1,1 0 1,-1 0-1,1 0 1,-1 0-1,0 0 1,1 0-1,-1-3 1,1-28 237,-2-48 0,0 79-184,0 0 0,1 0 0,-1 0 0,0 0 1,0 0-1,0 1 0,0-1 0,0 0 0,0 0 0,0 1 1,-1-1-1,1 1 0,0-1 0,-1 1 0,1 0 0,-1 0 1,0-1-1,0 1 0,1 0 0,-1 0 0,0 1 0,0-1 1,0 0-1,-3 0 0,3 0-19,1 1 1,-1-1-1,1 1 1,-1 0-1,0-1 1,1 1-1,-1 0 1,0 0-1,1 0 1,-1 0-1,0 0 1,1 1-1,-1-1 1,0 0-1,1 1 1,-1-1-1,1 1 1,-1 0-1,1-1 1,-1 1-1,1 0 1,-1 0-1,1 0 1,0 0-1,-1 0 1,1 0-1,0 0 1,0 1-1,0-1 1,-1 2-1,0 4-41,0 0 0,0 0 0,0 0 0,1 1 0,0-1 0,1 0 0,0 1 0,0-1 0,1 1 0,-1-1 0,1 0 0,1 1-1,0-1 1,0 0 0,0 0 0,1 0 0,0 0 0,0-1 0,1 1 0,5 7 0,-3-8-16,-1 0-1,1-1 1,0 0 0,0 0-1,1-1 1,0 0 0,0 0 0,0 0-1,0-1 1,0 0 0,1 0-1,-1-1 1,1 0 0,0 0 0,11 1-1,-12-3-7,-1 0 0,1 0 0,-1 0 1,1-1-1,-1 0 0,1 0 0,-1 0 0,0-1 0,0 0 0,1-1 0,-1 1 0,-1-1 0,1 0 0,0 0 0,-1-1 1,1 0-1,-1 0 0,0 0 0,5-7 0,31-40 13,-2-3-1,-2-1 1,39-79 0,-63 108 21,0-1 0,-1 0 1,-2-1-1,-1 0 0,9-46 1,-15 49 1494,2-47 1,-6 71-1451,1 1 0,0 0 0,0 0 0,0 0 0,0 0 0,-1 0 0,1 0 0,0 0 0,0 0 0,0 0 0,0 0 0,-1 0 0,1 0 0,0 0 0,0 0 0,0 0 0,-1 0 0,1 0 0,0 0 0,0 0 1,0 0-1,0 0 0,0 1 0,-1-1 0,1 0 0,0 0 0,0 0 0,0 0 0,0 0 0,0 0 0,-1 0 0,1 1 0,0-1 0,0 0 0,0 0 0,0 0 0,0 0 0,0 1 0,0-1 0,0 0 0,0 0 0,0 0 0,0 0 0,0 1 0,0-1 0,0 0 0,-11 39 61,2 0 0,2 0 0,-3 57 0,8-77-98,-6 326-1211,9-227-8368,-2-128 2713,-5-6 5018,-2-2 1041,-26-83 1906,-38-133 11919,72 233-12971,0 0 1,0 1-1,0-1 1,0 0-1,0 1 1,0-1-1,0 0 1,0 1-1,0-1 1,1 0-1,-1 1 1,0-1 0,0 0-1,1 1 1,-1-1-1,0 1 1,0-1-1,1 1 1,-1-1-1,1 0 1,-1 1-1,1-1 1,-1 1-1,1 0 1,-1-1-1,1 1 1,-1-1-1,1 1 1,-1 0-1,1-1 1,0 1-1,-1 0 1,1 0-1,-1-1 1,1 1-1,0 0 1,-1 0 0,1 0-1,0 0 1,-1 0-1,1 0 1,1 0-1,37 1-581,-26 0 761,14 2-380,-1 0 1,0 2-1,-1 1 0,41 16 0,32 7-3970,-79-25 1900,1 0-1,-1-2 1,30 1-1,-48-3 3296,-2 0 2915,-6 0 554,7 1-4487,0-1 1,-1 0-1,1 0 0,0 0 1,-1 0-1,1 0 0,0 0 1,-1 0-1,1 1 0,0-1 1,-1 0-1,1 0 0,0 0 1,0 1-1,-1-1 0,1 0 1,0 0-1,0 1 0,-1-1 1,1 0-1,0 1 1,0-1-1,0 0 0,-1 1 1,1-1-1,0 0 0,0 1 1,0-1-1,0 0 0,0 1 1,0-1-1,0 0 0,0 1 1,0 2-67,0-1 1,0 0-1,0 0 1,1 0-1,-1 0 1,1 0-1,-1 0 1,1 1-1,0-2 1,0 1-1,0 0 1,0 0-1,0 0 1,1 0-1,-1 0 1,0-1-1,1 1 1,2 2-1,0-1-6,1 0-1,-1-1 1,0 1-1,1-1 0,-1 0 1,1 0-1,-1-1 0,6 2 1,9 0 32,0 0-1,0-1 1,26-1 0,-43-1-15,0 0-1,0 0 1,0-1-1,0 1 1,0-1-1,0 1 1,0-1-1,0 0 1,-1 0 0,1 0-1,0 0 1,0 0-1,0 0 1,-1 0-1,1 0 1,-1-1-1,1 1 1,-1-1 0,1 1-1,-1-1 1,0 1-1,0-1 1,0 0-1,0 0 1,0 0-1,0 1 1,0-1-1,-1 0 1,1 0 0,0-3-1,0 0 27,0-1 0,0 0-1,0 0 1,-1-1 0,0 1 0,0 0-1,-1 0 1,0 0 0,-2-9-1,3 13-29,-2 0 0,1 0 1,0-1-1,0 1 0,-1 0 0,1 0 0,-1 0 0,1 0 0,-1 1 0,0-1 0,0 0 0,0 1 0,0-1 0,0 1 0,0 0 0,0-1 0,-1 1 0,1 0 0,0 0 0,-1 1 0,1-1 0,0 0 0,-1 1 0,-2-1 0,-6 0 54,0 0 0,0 0 1,0 1-1,-13 1 0,20 0-58,1-1 0,-1 1 1,1 0-1,-1 1 0,1-1 0,-1 0 0,1 1 1,0 0-1,0 0 0,0 0 0,0 0 0,0 0 0,0 1 1,0-1-1,1 1 0,-1 0 0,1 0 0,0 0 1,0 0-1,0 0 0,0 0 0,1 0 0,-1 1 1,1-1-1,0 1 0,-1-1 0,2 1 0,-2 4 0,-2 13-10,2-1-1,0 1 0,1 37 0,1-41 4,0-7 39,1 0-1,0 0 0,0 0 1,1 0-1,0 0 0,1 0 1,7 17-1,-8-23-135,0 0 1,0-1-1,1 1 1,-1 0-1,1-1 0,0 0 1,0 1-1,0-1 0,4 2 1,-4-3-239,-1 0-1,1 0 1,0-1 0,0 0 0,0 1 0,0-1 0,0 0 0,0 0-1,0-1 1,0 1 0,0-1 0,1 0 0,4 1 0,16-6-3799,-23 4 3740,0-1-1,0 1 1,1 0-1,-1-1 1,0 1-1,0-1 1,-1 1-1,1-1 1,0 1-1,1-4 1,-2 5 363</inkml:trace>
</inkml:ink>
</file>

<file path=ppt/ink/ink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1:06:07.3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1 110 4082,'0'0'2342,"0"0"-650,16-15-393,50-43-501,-64 56-725,0 0 1,0 1 0,1-1 0,-1 1-1,1-1 1,-1 1 0,1 0-1,-1 0 1,5-2 0,-6 3-46,0 0-1,-1 0 1,1 0-1,0 0 1,-1 0 0,1 0-1,0 0 1,-1 0-1,1 0 1,-1 1 0,1-1-1,0 0 1,-1 0-1,1 1 1,-1-1 0,1 0-1,0 0 1,-1 1-1,1-1 1,-1 1 0,1-1-1,-1 1 1,1-1-1,0 1 1,0 2 86,0 0 0,0 0 0,0 0 0,0 0 0,0 0 0,0 1-1,-1-1 1,0 0 0,1 6 0,-1-2 116,4 53 399,-5 85 1,1-138-620,0 1 0,-1-1-1,0 1 1,0-1 0,-1 1 0,0-1 0,-1 0 0,1 0 0,-7 12 0,9-20-9,0 1-1,-1 0 1,1 0 0,0 0 0,0-1 0,0 1 0,0 0 0,0 0 0,0 0 0,0-1 0,-1 1 0,1 0 0,0 0 0,0 0-1,0 0 1,0-1 0,-1 1 0,1 0 0,0 0 0,0 0 0,0 0 0,-1 0 0,1 0 0,0 0 0,0 0 0,0-1 0,-1 1-1,1 0 1,0 0 0,0 0 0,-1 0 0,1 0 0,0 0 0,0 0 0,0 0 0,-1 0 0,1 1 0,0-1 0,0 0 0,-1 0-1,1 0 1,0 0 0,0 0 0,0 0 0,-1 0 0,1 0 0,0 1 0,0-1 0,0 0 0,0 0 0,-1 0 0,1 0 0,0 1 0,0-28 2,0 23 16,1-14 134,1 0 1,0 1-1,1 0 1,1-1-1,1 1 1,0 1 0,2-1-1,0 1 1,11-20-1,-13 27-28,0 0 0,1 1 0,0 0 0,0 0 0,1 1 0,0-1 0,0 1 0,1 1 0,0 0 0,0 0 0,0 0 0,1 1 0,0 0 0,0 1 0,0 0 0,0 0 0,20-4 0,-4 5 21,-1 1 0,28 1-1,22-1-1111,-26-6-3248,-40 4-4801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0:45:05.7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1409 640,'0'0'6790,"15"-10"-6392,46-38 341,-54 43-479,-2-1 1,1 0 0,-1 0-1,1-1 1,-2 0 0,1 1 0,4-11-1,9-12 648,131-141 1377,-65 79-1099,-45 47-965,2 1 0,2 3 0,1 1-1,78-52 1,-22 21 248,94-86-1,-90 70-215,-66 58-204,1 2 0,48-24 0,-44 26-36,-15 6 13,-1-1-1,36-34 1,18-12 31,-63 52-41,1 1 1,0 1 0,1 0-1,0 2 1,1 0 0,0 1-1,31-7 1,-24 10-18,0 1 0,30 0 0,-34 3 8,0-1 0,0-1-1,39-10 1,-26 4 121,0 2 1,0 1-1,1 2 0,0 2 0,44 3 0,-57-1 184,-25 0-168,0 20-4873,0-9 235,0-3-2179</inkml:trace>
</inkml:ink>
</file>

<file path=ppt/ink/ink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1:06:09.2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354 28 8740,'0'0'1617,"0"0"-961,0 0-467,0 0-15,0 0 82,-13-4 534,-2-2-182,0 1 0,-32-5 1,41 9-556,-1 0-1,1 1 1,-1 0 0,1 0-1,-1 0 1,1 1 0,-1 0 0,1 0-1,-1 1 1,1-1 0,0 1-1,-10 5 1,14-5-64,0-1-1,1 0 1,-1 1-1,1 0 1,-1-1 0,1 1-1,0 0 1,0-1-1,0 1 1,0 0-1,0 0 1,0 0 0,0 0-1,0 0 1,1 0-1,-1 0 1,1 0-1,0 1 1,0-1-1,-1 0 1,1 0 0,1 0-1,-1 0 1,0 0-1,0 0 1,1 1-1,-1-1 1,2 3 0,1 4-19,0 0 1,0 0 0,1-1 0,0 1-1,6 9 1,3 1 39,5 8 9,17 35-1,-30-52 2,-1-1 0,-1 0 0,0 1 0,0 0 0,-1 0 0,0 0 0,-1 0 0,1 12 0,-2-20-4,-1 0-1,1 0 1,-1 0-1,0 0 1,1 0 0,-1 0-1,0 0 1,0-1 0,0 1-1,0 0 1,0 0-1,-1-1 1,1 1 0,-1-1-1,1 0 1,-1 1-1,1-1 1,-1 0 0,1 0-1,-1 0 1,0 0-1,-3 2 1,-48 17 173,46-18-182,-23 7-503,-43 6 0,37-11-2843,1-2-3882,27-2 4222</inkml:trace>
</inkml:ink>
</file>

<file path=ppt/ink/ink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1:06:11.7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1 364 11669,'0'0'1790,"0"0"-962,0 0-471,0 0-152,0 0-127,9-3-108,-2 1 49,1-1 0,-1 0 0,0-1 0,0 1 0,0-1 0,0-1 0,0 1 0,-1-1 0,0 0 0,0-1 0,-1 0 0,1 1 0,-1-2 0,0 1 0,-1-1 0,0 1-1,0-1 1,0 0 0,3-9 0,-4-3 23,-1-1-1,0 1 0,-1-1 1,-1 0-1,-5-32 0,4 44-43,-1 0 0,0 0 0,0 0 0,-1 0 1,0 1-1,-5-11 0,7 16 61,0 0 0,0 0 0,-1-1 0,1 1 0,0 0 0,-1 1 0,1-1 0,-1 0 0,1 0 0,-1 1 0,0-1 0,0 1 0,0-1 0,0 1 0,0 0 0,0 0 0,0 0 0,0 0 0,-1 0 0,1 0 0,0 1 0,-1-1 0,1 1 0,0-1 0,-1 1 0,-2 0 0,4 1-55,0 0 1,-1 0 0,1 0-1,1 1 1,-1-1 0,0 0-1,0 1 1,0-1-1,1 0 1,-1 1 0,0-1-1,1 1 1,-1-1-1,1 1 1,0-1 0,0 1-1,-1-1 1,1 1 0,0-1-1,0 2 1,-1 4 5,-10 90-37,3-1 0,6 110 0,3-132 14,-1-74 13,-1 7-44,2 1 0,-1-1 0,1 0 0,2 11 0,-3-17 2,1-1 0,-1 1 0,0 0 1,0 0-1,0 0 0,1-1 0,-1 1 0,0 0 0,1 0 0,-1-1 0,1 1 0,-1 0 0,1-1 0,-1 1 0,1 0 0,0-1 0,-1 1 0,1-1 0,0 1 0,-1-1 0,1 1 0,0-1 1,-1 1-1,1-1 0,0 0 0,0 1 0,0-1 0,-1 0 0,1 0 0,0 0 0,0 0 0,0 0 0,0 0 0,-1 0 0,1 0 0,0 0 0,0 0 0,0 0 0,0 0 0,-1 0 0,1-1 1,0 1-1,0 0 0,0-1 0,-1 1 0,1-1 0,0 1 0,-1-1 0,1 1 0,0-1 0,0 0 0,3-3 36,0 0 1,0 0-1,-1-1 0,1 1 1,-1-1-1,0 0 0,0 0 1,-1 0-1,1 0 0,1-7 1,17-29 46,-21 41-44,0 0 1,1-1-1,-1 1 1,0 0-1,1 0 0,-1-1 1,0 1-1,1 0 1,-1 0-1,0 0 1,1-1-1,-1 1 1,0 0-1,1 0 1,-1 0-1,0 0 1,1 0-1,-1 0 0,1 0 1,-1 0-1,0 0 1,1 0-1,-1 0 1,0 0-1,1 0 1,-1 0-1,1 1 1,-1-1-1,0 0 0,1 0 1,-1 0-1,0 0 1,1 1-1,-1-1 1,0 0-1,1 0 1,-1 1-1,0-1 1,0 0-1,1 0 0,-1 1 1,0-1-1,0 0 1,0 1-1,1-1 1,-1 0-1,0 1 1,11 19-154,-9-18 148,1 5 22,1 0-1,0 0 0,0-1 1,1 1-1,0-1 1,0 0-1,0-1 1,7 6-1,-9-9-165,1 0-1,-1 0 1,1 0-1,-1 0 1,1-1 0,0 1-1,-1-1 1,1 0 0,0-1-1,0 1 1,0 0-1,0-1 1,0 0 0,0 0-1,0 0 1,0-1-1,0 1 1,4-2 0,-2 0-351,0 0 1,1 0 0,-1-1 0,-1 0 0,1 0-1,0 0 1,-1-1 0,0 0 0,1 0-1,7-8 1,-3 1-134,0 0-1,0-1 1,12-21-1,-27 50 10408,3 11-8163,2-26-1638,-1 0 0,1-1 0,0 1-1,0 0 1,0-1 0,1 1 0,-1-1 0,0 1 0,1 0 0,-1-1-1,0 1 1,1-1 0,0 1 0,-1-1 0,1 0 0,0 1 0,0-1 0,0 0-1,0 1 1,0-1 0,0 0 0,0 0 0,1 0 0,-1 0 0,0 0-1,0 0 1,1 0 0,-1 0 0,1-1 0,-1 1 0,1 0 0,-1-1-1,3 1 1,1-1-174,0 0 1,0 0-1,0 0 0,0-1 0,0 1 0,0-1 0,0-1 0,0 1 0,0-1 0,-1 0 0,1 0 0,0 0 0,-1 0 1,0-1-1,0 0 0,7-6 0,-4 4 77,-1-1 1,-1 0 0,1-1-1,-1 1 1,0-1 0,-1 0-1,1-1 1,-1 1 0,4-13-1,-8 20 355,0-1 0,1 1 0,-1 0-1,0-1 1,0 1 0,0 0 0,0-1 0,0 1 0,0 0-1,-1-1 1,1 1 0,0 0 0,0-1 0,0 1 0,0 0-1,0 0 1,0-1 0,0 1 0,-1 0 0,1-1 0,0 1-1,0 0 1,-1 0 0,1-1 0,0 1 0,0 0-1,0 0 1,-1 0 0,1-1 0,0 1 0,-1 0 0,0 0-1,1 0-187,0-1 0,0 1 0,-1 0 0,1 0 0,0 0-1,-1-1 1,1 1 0,0 0 0,-1 0 0,1 0 0,0 0 0,-1 0-1,1 0 1,0 0 0,-1 0 0,1 0 0,0 0 0,-1 0-1,1 0 1,-1 0 0,1 0 0,0 0 0,-1 0 0,1 0-1,0 0 1,-1 1 0,1-1 0,0 0 0,-1 0 0,1 0 0,0 0-1,0 1 1,-1-1 0,1 0 0,0 0 0,0 1 0,-1-1-1,1 0 1,0 1 0,0-1 0,0 0 0,0 1 0,-1-1-1,1 0 1,0 1 0,0 42-17,-8 241 83,4-240-127,-2 1 0,-2-1 0,-2-1 0,-19 55 0,24-85-21,0 0-1,-1 0 0,-10 15 1,14-26 45,1 1 1,-1-1-1,0 1 1,0-1-1,0 0 0,0 1 1,0-1-1,-1 0 1,1 0-1,-1-1 0,1 1 1,-1 0-1,0-1 1,1 0-1,-1 1 0,0-1 1,0 0-1,0-1 1,0 1-1,-5 0 0,7-1-1,0 0-1,1 0 0,-1 0 0,0 0 0,0 0 0,1 0 0,-1-1 0,0 1 0,1 0 0,-1-1 1,0 1-1,1 0 0,-1-1 0,0 1 0,1-1 0,-1 1 0,1-1 0,-1 1 0,1-1 0,-1 1 0,1-1 1,-1 1-1,1-1 0,0 0 0,-1 1 0,1-1 0,0 0 0,-1-1 0,-2-23-89,2 20 75,0-12-12,1-1-1,1 0 1,0 0 0,1 0-1,1 1 1,1-1 0,0 1-1,2 0 1,-1 0 0,2 1-1,16-30 1,44-70-1493,-23 48-3364,-30 52-1447</inkml:trace>
</inkml:ink>
</file>

<file path=ppt/ink/ink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1:06:12.1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0 143 8308,'0'0'920,"0"0"-234,0 0 253,0 0 507,0 0 43,0 0-449,5 21-509,2 7-439,-2-10-57,-1 1 0,-1 0 0,0-1 0,-1 32 0,-2-40-18,0 0-8,0 0 0,1 0 1,0 1-1,0-1 1,1 0-1,6 17 1,-6-45-75,-3-61-137,3-110-68,-2 181 264,1 0 0,0 1-1,0-1 1,1 0-1,0 0 1,1 1 0,0-1-1,0 1 1,5-8-1,-7 12-10,1 0-1,0 0 0,0 0 0,0 0 0,1 1 0,-1-1 0,1 1 0,0-1 1,-1 1-1,1 0 0,0 0 0,0 0 0,0 1 0,0-1 0,1 1 0,-1-1 1,0 1-1,1 0 0,-1 1 0,1-1 0,-1 0 0,6 1 0,-8 0 17,1-1 0,0 1-1,-1 0 1,1 1 0,-1-1-1,1 0 1,0 0-1,-1 1 1,1-1 0,-1 1-1,1-1 1,-1 1 0,1 0-1,-1-1 1,0 1 0,1 0-1,-1 0 1,0 0 0,2 1-1,-2 1 11,1 0-1,-1-1 1,0 1-1,0 0 1,0-1-1,0 1 1,-1 0-1,1 0 1,-1 0 0,1 5-1,1 22 237,-2 38 0,0-61-604,-1 1 1,1 0-1,-2-1 1,1 1-1,-1-1 0,0 1 1,-1-1-1,0 0 0,0 0 1,-5 9-1,-1-9-5475</inkml:trace>
</inkml:ink>
</file>

<file path=ppt/ink/ink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1:06:12.7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0 227 8164,'0'0'355,"0"0"21,18-3 443,5 0-593,116-22 548,-133 24-818,0-1-1,0 0 1,0 0-1,-1-1 1,1 1-1,-1-1 1,0-1-1,0 1 1,0-1-1,0 0 1,-1 0-1,1 0 1,-1 0-1,0-1 1,0 0-1,-1 0 1,1 0-1,-1 0 1,0 0-1,-1-1 1,1 1-1,-1-1 1,0 0-1,-1 0 1,1 0-1,-1 0 1,0 0-1,0 0 1,-1 0 0,0 0-1,0 0 1,-1 0-1,-1-10 1,1 14 129,0 0 0,0 0 0,1 1 0,-2-1 0,1 1 0,0-1 0,0 1 0,0-1 0,-1 1 0,1 0 1,0-1-1,-1 1 0,1 0 0,-1 0 0,0 0 0,1 0 0,-1 1 0,0-1 0,0 0 0,1 1 0,-1-1 0,0 1 1,-3-1-1,-1 0 621,1 0 1,-1 1 0,0-1 0,1 1 0,-1 0 0,-10 2-1,15 20-652,1-15-42,0 1 0,1 0 1,0-1-1,1 1 0,0-1 0,0 1 0,0-1 1,1 0-1,0 0 0,0 0 0,1 0 1,0-1-1,7 10 0,-7-11-176,0-1 1,0 0-1,0 0 0,1 0 0,-1 0 1,1-1-1,0 0 0,0 0 0,0 0 1,1-1-1,-1 0 0,0 0 0,1 0 1,0 0-1,-1-1 0,1 0 0,0 0 1,10 0-1,-15-2 141,1 1 1,-1 0 0,1 0-1,-1 1 1,1-1 0,0 0-1,-1 0 1,1 1 0,-1-1-1,1 1 1,-1 0-1,1-1 1,-1 1 0,0 0-1,1 0 1,-1 0 0,0 0-1,1 0 1,-1 0 0,0 0-1,0 0 1,0 0-1,0 0 1,0 1 0,0-1-1,-1 1 1,1-1 0,0 0-1,-1 1 1,1-1 0,-1 1-1,1-1 1,-1 1-1,1 3 1,5 12 365,-4-11-302,1 0 1,-1 0 0,1 0-1,0 0 1,1 0 0,0 0 0,-1-1-1,2 0 1,-1 0 0,6 5-1,-10-10-42,0 1 1,1-1-1,-1 0 0,0 0 0,0 0 0,0 0 0,1 0 0,-1 0 0,0 0 0,0 0 0,1 0 0,-1 0 0,0 1 0,0-1 0,1 0 0,-1 0 0,0 0 0,0-1 0,0 1 0,1 0 0,-1 0 0,0 0 0,0 0 0,1 0 0,-1 0 0,0 0 0,0 0 1,0 0-1,1 0 0,-1-1 0,0 1 0,0 0 0,0 0 0,0 0 0,1 0 0,-1-1 0,0 1 0,0 0 0,0 0 0,0 0 0,0-1 0,0 1 0,1 0 0,-1 0 0,0 0 0,0-1 0,0 1 0,0 0 0,0 0 0,0-1 0,0 1 0,0 0 0,0 0 0,0-1 1,0 1-1,0 0 0,0 0 0,0 0 0,0-1 0,-1 1 0,8-50 156,-6 32 139,2 0-1,0 1 0,0 0 1,9-22-1,-10 34-182,1 1 0,0 0 0,-1 0 0,2 0-1,-1 0 1,0 0 0,1 1 0,0 0 0,0-1 0,0 2 0,0-1 0,0 0 0,7-2 0,9-5 13,35-11 1,-43 17-65,-1-1-166,7-2 207,-6 6-4367,-11 1-4850</inkml:trace>
</inkml:ink>
</file>

<file path=ppt/ink/ink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1:06:13.9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1 172 7123,'0'0'1238,"0"0"-77,5-1-494,41-11-380,1 3 0,0 2-1,86-3 1,-50 5-55,827-24 1894,-647 12-2032,-56 2-54,160-10 258,-129 7 281,106 15 58,51-5-180,102-5 47,-462 16-431,0 2-1,50 13 0,-47-9 129,53 5 0,-82-14-90,-4 0-6614,-5 0-1930</inkml:trace>
</inkml:ink>
</file>

<file path=ppt/ink/ink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1:07:20.0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1 384,'0'0'15047,"0"0"-14871,0 0-176,0 0-1152,0 0-2098,0 0-2881,76 88 2882,-76-60 1424</inkml:trace>
</inkml:ink>
</file>

<file path=ppt/ink/ink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1:07:20.4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64,'0'0'12902,"0"0"-11942,0 0-960,0 0-848,0 0-6067,0 0 752</inkml:trace>
</inkml:ink>
</file>

<file path=ppt/ink/ink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1:07:20.7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 0 208,'0'0'464,"0"0"13847,0 0-13239,0 0-559,0 0-465,0 0 288,-9 12 688,5 48-512,2 20-399,2 6-97,0-6-16,0-5 0,0-10-257,2-8-1231,0-18-1778,-2-15-2080,0-24-1505</inkml:trace>
</inkml:ink>
</file>

<file path=ppt/ink/ink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1:07:21.3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 55 7844,'0'0'4412,"0"0"-1528,0 0-1083,0 0-659,-7-7-691,1 3-424,5 2-25,-1 1 1,1 0-1,-1-1 1,1 1-1,-1-1 1,1 1 0,0-1-1,0 0 1,0 1-1,-1-3 1,6-3-8,17 3 8,180-6-1598,-99 7-2948,-1 2-3629,-88 7 14956,-3 10-3750,4 25-2231,-10-26-57,2 3-475,-3-6-225,1-1 0,0 0 0,1 0 0,0 0-1,1 0 1,0-1 0,10 13 0,-16-23-71,0 1-1,0-1 1,0 0 0,1 0-1,-1 1 1,0-1 0,0 0-1,1 0 1,-1 0 0,0 0-1,1 1 1,-1-1 0,0 0-1,1 0 1,-1 0 0,0 0-1,0 0 1,1 0 0,-1 0-1,0 0 1,1 0 0,-1 0-1,0 0 1,1 0 0,-1 0-1,0 0 1,1 0 0,-1 0-1,0 0 1,1 0 0,-1-1-1,0 1 1,0 0 0,1 0-1,-1 0 1,0 0 0,1-1-1,-1 1 1,0 0 0,0 0 0,0 0-1,1-1 1,-1 1 0,0 0-1,0-1 1,0 1 0,0 0-1,1 0 1,-1-1 0,0 1-1,0 0 1,0-1 0,8-23 811,-4 13-478,0 3-291,0 1 0,0 0 0,1 0 0,0 1 0,0-1 0,1 1 0,0 0-1,0 1 1,0-1 0,1 1 0,-1 0 0,1 1 0,0 0 0,1 0 0,-1 0 0,15-4 0,-7 3-760,-1 2 0,1-1 0,17 0 0,46 1-6129,-73 3 6157,1 1 1,-1-1 0,1 1-1,-1 0 1,0 1 0,11 3-1,25 18-775,2 1 4478,-42-23 915,-1-1 259,0 0-769,-4 0-418,-17 0-1617,18 0-1309,-1 0 1,1 0-1,-1 1 0,1-1 0,-1 1 1,1 0-1,-1 0 0,1 0 1,0 0-1,0 1 0,-1 0 0,1-1 1,0 1-1,0 0 0,1 0 1,-1 1-1,0-1 0,1 1 1,0-1-1,-1 1 0,1 0 0,0 0 1,0 0-1,0 0 0,-1 3 1,0 3-68,-1 0 0,1-1 1,1 1-1,0 0 1,0 1-1,1-1 0,0 0 1,0 12-1,1-20-39,1 0-1,-1 0 1,0 0-1,0 1 0,0-1 1,1 0-1,-1 0 1,0 0-1,1 0 1,-1 0-1,1 0 1,-1 0-1,1 0 1,0 0-1,-1 0 1,1 0-1,0 0 1,0 0-1,0-1 1,0 1-1,0 0 1,-1-1-1,1 1 1,0 0-1,0-1 0,1 1 1,-1-1-1,0 0 1,0 1-1,0-1 1,0 0-1,0 0 1,0 1-1,1-1 1,0 0-1,0 0-63,0 0 0,-1 0-1,1 0 1,0 0-1,0-1 1,0 1 0,0 0-1,-1-1 1,1 1 0,0-1-1,0 0 1,-1 0 0,1 0-1,-1 1 1,1-1-1,-1-1 1,1 1 0,-1 0-1,1 0 1,-1 0 0,2-3-1,25-57 269,-28 60-71,0 1-1,1 0 1,-1 0-1,0 0 1,1 0 0,-1 0-1,1 0 1,-1 0-1,0 0 1,1 0 0,-1 0-1,1 0 1,-1 0-1,0 0 1,1 0 0,-1 0-1,1 0 1,-1 0-1,0 0 1,1 0 0,-1 1-1,0-1 1,1 0-1,-1 0 1,0 1 0,1-1-1,-1 0 1,0 0-1,1 1 1,-1 0 0,15 11-456,-12-10 574,-1 0-228,0 0 0,1-1 0,-1 1 0,1 0 0,-1-1-1,1 0 1,0 1 0,-1-1 0,1 0 0,0-1 0,0 1 0,0 0-1,0-1 1,0 0 0,0 0 0,0 1 0,0-2 0,0 1-1,0 0 1,0-1 0,-1 1 0,1-1 0,5-2 0,0-1-148,0-1 0,-1 0 0,0-1 0,0 1 0,0-1 0,8-10 0,-12 13 216,-3 3-11,0-1 1,1 1-1,-1 0 1,0 0-1,0 0 1,0-1-1,1 1 1,-1 0-1,0 0 1,0 0-1,0 0 1,1-1-1,-1 1 1,0 0-1,0 0 1,1 0-1,-1 0 1,0 0-1,1 0 1,-1 0-1,0 0 1,0 0-1,1 0 0,-1 0 1,0 0-1,0 0 1,1 0-1,-1 0 1,0 0-1,0 0 1,1 0-1,-1 0 1,0 1-1,0-1 1,1 0-1,-1 0 1,0 0-1,0 0 1,1 1-1,6 12 605,0 27 19,-6-33-535,3 17 40,-4-15-160,1-1 0,1 0 0,-1 0 0,2 1 0,-1-1 0,6 13 0,-4-34-5932,-2-7 968,-2-12-1804</inkml:trace>
</inkml:ink>
</file>

<file path=ppt/ink/ink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1:07:21.7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45 8980,'0'0'4098,"0"0"-2113,0 0-656,0 0-305,0 0-640,0 0-384,17-44-384,-7 61-1633,-7-5-2081,-1 2-6643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0:45:06.1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18 6771,'0'0'5248,"-2"-3"-4904,2 3-323,0 0 0,-1-1 0,1 1 0,0 0 0,0 0 0,-1-1 0,1 1 0,0 0 0,0 0 0,0-1 0,-1 1 0,1 0 0,0-1 0,0 1 0,0 0 0,0-1 0,0 1 0,0 0 0,0-1 0,0 1 0,0 0-1,-1-1 1,2 1 0,-1 0 0,0-1 0,0 1 0,0 0 0,0-1 0,0 1 0,0 0 0,0-1 0,0 1 0,0 0 0,1-1 0,-1 1 0,0 0 0,0-1 0,0 1 0,1 0 0,-1 0 0,0-1 0,0 1 0,1 0 0,-1 0 0,0 0 0,0-1 0,1 1 0,-1 0 0,24-1 1080,-11 1-1136,-6 1 84,0 0-1,-1 0 0,1 0 0,0 0 1,-1 1-1,0 0 0,1 1 0,-1 0 1,0 0-1,0 0 0,0 0 0,-1 1 1,1 0-1,-1 0 0,0 1 0,0-1 0,-1 1 1,1 0-1,-1 0 0,7 12 0,-8-13 19,0 1-1,-1 0 0,1 0 0,-1 0 1,0 0-1,-1 0 0,1 0 0,-1 0 1,0 0-1,0 1 0,-1-1 0,1 1 0,-1-1 1,-1 0-1,1 1 0,-1-1 0,0 0 1,0 1-1,0-1 0,-1 0 0,1 0 0,-2 0 1,1 0-1,0 0 0,-1-1 0,-5 8 1,-22 23 107,20-25-166,1 1 0,0-1 1,1 1-1,0 1 0,0 0 0,2 0 0,-11 24 1,14-13-400,3-12-2576,0-5-1017</inkml:trace>
</inkml:ink>
</file>

<file path=ppt/ink/ink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1:07:22.1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8724,'0'0'1673,"0"0"-1092,0 0-186,3 7-75,7 26-69,-8-21-217,1-1 0,1 1 1,0-1-1,1 0 0,9 17 1,-12-26-30,1-11 6527,3-18-7282,-5 21 1283,0 0-501,0 0 1,1 0 0,0 0 0,0 0-1,0 0 1,0 0 0,1 1-1,0-1 1,0 1 0,0-1-1,7-6 1,-9 12-31,-1-1-1,1 1 1,-1-1 0,1 1 0,0 0-1,0-1 1,-1 1 0,1 0-1,0 0 1,-1-1 0,1 1 0,0 0-1,0 0 1,0 0 0,-1 0-1,1 0 1,0 0 0,0 0 0,-1 0-1,1 0 1,0 0 0,0 1-1,-1-1 1,1 0 0,0 0 0,0 1-1,-1-1 1,1 0 0,0 1-1,-1-1 1,1 1 0,0-1 0,-1 1-1,1-1 1,-1 1 0,1 0-1,-1-1 1,1 1 0,-1 0 0,1 0-1,13 34 84,-12-27-27,8 25-32,-7-20-172,0 0-1,1 0 0,1-1 1,0 1-1,1-1 0,0-1 1,1 1-1,10 13 0,-16-24-1,0 0-1,0 0 0,0 0 0,0-1 0,0 1 0,1 0 0,-1-1 0,0 1 0,0 0 0,1-1 0,-1 0 1,1 1-1,-1-1 0,0 0 0,1 1 0,-1-1 0,1 0 0,-1 0 0,0 0 0,1 0 0,-1-1 1,1 1-1,-1 0 0,0-1 0,1 1 0,-1-1 0,0 1 0,1-1 0,-1 1 0,0-1 0,3-2 0,2-1-629,1-1 0,-1 0 0,0 0 0,6-7 0,-9 9 371,8-9-2982</inkml:trace>
</inkml:ink>
</file>

<file path=ppt/ink/ink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1:07:22.4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38 0 15735,'0'0'2177,"0"0"-1312,0 0-385,0 0-240,-38 99-128,38-49-64,0-2-80,0-7 32,4-9-432,6-17-1473,-7-15-2497,-1 0-3570</inkml:trace>
</inkml:ink>
</file>

<file path=ppt/ink/ink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1:07:22.7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40 11957,'0'0'3378,"0"0"-2674,0 0-239,0 0-353,0 0-112,0 0-929,32-39-2977,-26 54-1600</inkml:trace>
</inkml:ink>
</file>

<file path=ppt/ink/ink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1:07:23.1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 7107,'0'0'3052,"0"0"-1294,0 0-240,0 0 163,0 0-251,7-3 215,-7 3-1597,0 0 1,0 0-1,1 0 1,-1-1-1,0 1 1,0 0-1,0 0 1,0 0-1,0 0 1,0 0-1,1 0 1,-1 0-1,0 0 1,0 0-1,0 0 1,0 0-1,1 0 1,-1 0-1,0 0 1,0 0-1,0 0 1,0 0-1,0 0 1,1 0-1,-1 0 1,0 0-1,0 0 0,0 0 1,0 0-1,0 0 1,0 0-1,1 0 1,-1 1-1,0-1 1,0 0-1,0 0 1,0 0-1,0 0 1,0 0-1,0 0 1,0 0-1,1 1 1,-1-1-1,0 0 1,0 0-1,0 0 1,0 0-1,0 0 1,0 1-1,0-1 1,0 0-1,0 0 1,0 0-1,0 1 1,-6 50-687,-1 90 0,7-140 182,0-1 67,8-10-393,-2 3 667,0 1-1,1 0 1,0 0 0,0 1-1,0-1 1,1 2 0,8-5-1,-13 7 99,0 1 0,0-1 0,0 1 0,0 0-1,0 0 1,0 1 0,0-1 0,0 1 0,1-1-1,-1 1 1,0 0 0,0 0 0,1 1 0,-1-1-1,0 1 1,0-1 0,0 1 0,0 0-1,0 0 1,0 1 0,0-1 0,0 0 0,0 1-1,4 2 1,1 4 52,1 0-1,-1 1 0,-1 0 0,1 0 0,-2 1 1,9 14-1,0 4 73,14 37 0,-18-34-40,-1 1 1,-1 1-1,-2 0 1,4 45-1,-3 136 71,-8-200-208,0 0 1,-1-1 0,0 1-1,-1-1 1,-1 0 0,0 1-1,0-1 1,-1-1-1,-8 17 1,11-28 12,1 1 0,-1-1-1,0 1 1,0-1 0,1 0 0,-1 1-1,0-1 1,-1 0 0,1 0-1,0 0 1,0 0 0,-3 2 0,4-3 65,-1 0 1,1 0-1,-1 1 1,1-1-1,0 0 0,-1 0 1,1 0-1,-1 0 1,1 0-1,-1 0 1,1 0-1,-1 0 1,1 0-1,0-1 1,-1 1-1,1 0 0,-1 0 1,1 0-1,-1 0 1,1-1-1,0 1 1,-1 0-1,1 0 1,0-1-1,-1 1 1,1 0-1,0-1 1,-1 0-1,-1-2 48,0 0 0,0 0-1,1 0 1,-1-1 0,1 1 0,0-1-1,0 1 1,0-1 0,-1-4 0,-2-19 29,1 0 1,1-1-1,2 1 0,0 0 1,6-40-1,-2 47-39,0 0 1,2 0-1,0 0 0,1 1 0,1 0 0,0 1 1,2 0-1,12-18 0,-2 8-73,1 1 0,1 1 0,2 1 0,0 2 0,2 0 0,43-30 0,-39 37-1579,-5 7-1761</inkml:trace>
</inkml:ink>
</file>

<file path=ppt/ink/ink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1:07:24.9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76 352,'0'0'416,"0"0"-210,0 0 2174,0 0 7267,0 0-5533,0 0-2962,3-9-915,10-27-167,-12 35-63,0-1 0,0 1 0,0 0 0,0 0 0,1 0 0,-1 0 0,0 0 0,1 0 0,-1 1 0,1-1 0,-1 0 0,1 1 0,-1-1 1,1 1-1,-1-1 0,1 1 0,-1 0 0,1 0 0,0-1 0,-1 1 0,1 0 0,-1 1 0,1-1 0,1 0 0,7 0 36,405-8 2181,-305 8-2087,-30 7-1220,-82-13-5320,-13-4-2479</inkml:trace>
</inkml:ink>
</file>

<file path=ppt/ink/ink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1:07:25.4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286 0 11429,'0'0'1091,"0"0"-818,0 0-175,0 0 134,0 0 171,5 2-61,-4-1-309,1 0 0,-1-1-1,1 1 1,-1 0 0,1 0 0,-1 0 0,1 0 0,-1 0 0,0 1 0,0-1 0,1 0 0,-1 1 0,0-1 0,0 1-1,0-1 1,0 3 0,1 0 82,-1 0 0,0 1 0,0-1 0,-1 1-1,0-1 1,0 9 0,0-7-39,-1 0 0,0 0-1,-1 1 1,1-1 0,-1 0 0,-1 0 0,1-1-1,-1 1 1,0 0 0,0-1 0,-1 0 0,1 1 0,-1-1-1,0-1 1,-1 1 0,-7 6 0,-10 8 87,-2-1 0,-31 20 1,38-27-76,-123 70 166,139-81-230,1 1 0,0-1 0,-1 0-1,1 0 1,-1 1 0,1-1 0,0 0 0,-1 0 0,1 1 0,0-1 0,0 1-1,-1-1 1,1 0 0,0 1 0,0-1 0,-1 0 0,1 1 0,0-1 0,0 1-1,0-1 1,0 1 0,0-1 0,0 1 0,-1-1 0,1 0 0,0 1 0,0-1-1,1 1 1,-1-1 0,0 1 0,0-1 0,0 1 0,0-1 0,0 1 0,0-1-1,1 0 1,-1 1 0,0-1 0,0 1 0,0-1 0,1 0 0,-1 1 0,0-1-1,1 0 1,-1 1 0,1-1 0,16 14-212,115 56 628,-93-51-76,0 1 0,-1 2 0,-1 2-1,38 32 1,-72-51-1047,-3-3-2598,0-2-3872</inkml:trace>
</inkml:ink>
</file>

<file path=ppt/ink/ink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1:08:41.7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1 105 16,'0'0'2580,"0"0"7248,0 0-6178,0 0-3316,0 0-302,22 0 80,148 1 253,-85-2-209,156-24 0,-234 24-402,0 0 0,0-1 0,0 0 0,0 0 0,-1-1 0,10-5 0,-14 7-101,0 0-1,0-1 1,0 1-1,0-1 0,0 0 1,0 0-1,-1 0 1,1 0-1,0 0 1,-1 0-1,0 0 0,1 0 1,-1-1-1,0 1 1,0 0-1,0-1 1,-1 1-1,1-1 0,0-3 1,0-11-4287</inkml:trace>
</inkml:ink>
</file>

<file path=ppt/ink/ink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1:08:42.0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7235,'0'0'2871,"0"0"-1422,0 0-908,0 0 91,20 8 75,63 27-210,-77-33-436,0 1 1,0-1-1,-1 2 1,1-1-1,-1 1 0,0-1 1,0 1-1,0 1 1,-1-1-1,1 1 1,-1 0-1,0 0 1,0 0-1,-1 0 1,0 1-1,0-1 0,0 1 1,0 0-1,-1 0 1,0 0-1,2 11 1,-3-10 19,-1 1 1,-1-1 0,1 1-1,-1-1 1,0 0 0,-1 1-1,1-1 1,-2 0-1,1 0 1,-1 0 0,0 0-1,0 0 1,-1-1 0,0 0-1,0 1 1,-5 5 0,-7 8-197,7-11-173,1 1 0,1 0 1,0 0-1,0 0 0,1 1 0,-9 21 1,14-28-4444</inkml:trace>
</inkml:ink>
</file>

<file path=ppt/ink/ink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1:08:42.4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95 3025,'0'0'7217,"19"-10"-5976,4-2-1140,0 1-1,1 1 1,0 1 0,1 1 0,42-8 0,57 3 1341,252 8 0,-231 16-1003,238 51 0,-19-2-332,-203-45-293,-90-13-4076,-70-2-2077</inkml:trace>
</inkml:ink>
</file>

<file path=ppt/ink/ink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1:12:59.1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8532,'0'0'7395,"0"0"-6930,0 0-417,0 0 224,0 0 848,0 0-784,4 0-320,-4 0-32,0 7-288,0 17-2657,0-10-2065,0 6-3634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0:26:01.7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 0 3794,'0'0'2131,"0"0"-1200,0 0-405,0 0 491,0 0 490,0 0 3409,1 11-4854,-14 155-2031,13-165-2430</inkml:trace>
</inkml:ink>
</file>

<file path=ppt/ink/ink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1:12:59.4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15831,'0'0'929,"0"0"-769,0 0-96,0 0-64,0 0-368,0 0-4659,9 7-5586</inkml:trace>
</inkml:ink>
</file>

<file path=ppt/ink/ink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36:37.2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3427 469 9476,'0'0'6134,"-11"-14"-5646,-36-48-339,37 51-68,-1-1 0,-1 1-1,0 1 1,-1 0-1,0 1 1,0 0-1,-1 1 1,-22-9 0,8 2 4,-70-33 153,-2 5-1,-1 4 1,-2 4-1,-187-37 1,176 55-253,-143-5 0,-119 18 10,265 4 29,62 2-52,0 2 0,1 2 0,-1 2 0,-88 28 0,-180 85 16,229-85 105,73-30-89,-264 115 42,210-88-62,-127 85 0,163-94-5,1 1-1,2 1 1,0 2-1,2 1 0,-33 43 1,44-46-10,0 0 0,1 0 0,2 2-1,0 0 1,2 0 0,2 2 0,-14 57 0,15-41 29,3 0 1,1 0-1,3 0 0,2 0 0,7 67 0,-1-78-16,2-1-1,1 0 1,1-1-1,2 0 0,27 52 1,-7-26-11,3-1 1,43 53-1,-46-70 20,2-1 0,2-2-1,2-2 1,65 49 0,-47-45-14,3-3-1,122 58 1,-68-49 0,3-5 0,2-5 0,196 34 0,-142-45 34,1-8-1,337-10 1,-352-17-5,-1-6 0,175-42 0,-215 30 34,-3-5-1,0-5 1,156-76-1,-226 92-46,0-3 0,-2-1 0,-1-2-1,-1-2 1,37-36 0,-53 42-38,-2-1-1,0 0 0,-1-2 1,-2 0-1,-1-2 0,-1 0 1,-1-1-1,16-44 1,-15 23-91,-2-2 0,-2 0 0,9-90 0,-15 58-15,-8-141 0,-2 172 140,-3 0 0,-2 0-1,-2 1 1,-3 0 0,-2 1 0,-2 0 0,-3 1 0,-27-51 0,29 70 113,0 2 1,-2 0 0,-2 1-1,0 1 1,-2 1-1,-1 2 1,-1 0 0,-1 1-1,-1 2 1,-1 1 0,-1 1-1,-1 1 1,-42-18-1,37 22-61,-1 1 0,-1 2-1,-49-9 1,61 16-130,1 2 0,-1 1 0,0 0 0,0 2 0,-50 7 1,68-6-31,1 0-1,-1 1 1,1 0 0,0 1 0,-12 4 0,16-5-114,1 0 1,-1 0-1,0 0 0,0 0 0,1 0 0,-1 1 1,1-1-1,0 1 0,0 0 0,0-1 0,0 1 0,0 0 1,0 0-1,1 0 0,-2 4 0,-11 32-6007</inkml:trace>
</inkml:ink>
</file>

<file path=ppt/ink/ink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31:55.6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8388,'0'0'301,"0"1"-367,0 0 72,1 0 0,0-1 1,-1 1-1,1-1 0,0 1 1,0-1-1,0 1 1,0-1-1,-1 0 0,1 1 1,0-1-1,0 0 0,0 0 1,0 0-1,0 1 1,0-1-1,0 0 0,0 0 1,0 0-1,1-1 0,-1 1 13,139 18 2429,198 51 1,-235-45-1650,614 127 567,-540-116-1257,-135-26-903,52 18 1</inkml:trace>
</inkml:ink>
</file>

<file path=ppt/ink/ink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31:25.4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95 29 7668,'0'0'8302,"-10"-5"-8043,-29-16-174,39 21-82,-1-1-1,1 1 0,-1 0 1,1 0-1,-1-1 1,1 1-1,-1 0 1,1 0-1,-1 0 0,1-1 1,-1 1-1,0 0 1,1 0-1,-1 0 1,1 0-1,-1 0 1,0 0-1,1 0 0,-1 0 1,1 1-1,-1-1 1,1 0-1,-1 0 1,0 0-1,1 0 0,-1 1 1,1-1-1,-1 0 1,1 1-1,-1-1 1,1 0-1,0 1 1,-1-1-1,1 1 0,-1-1 1,0 1-1,-4 19-2,5-15 4,-7 24 22,2 0 1,1 1 0,1 0-1,1 0 1,5 46 0,-3-73-28,1-1 1,-1 1-1,1-1 1,0 1-1,0-1 1,0 1-1,0-1 1,0 1-1,1-1 1,-1 0-1,1 0 1,-1 0 0,1 0-1,0 0 1,0 0-1,0 0 1,0 0-1,0-1 1,0 1-1,1-1 1,-1 0-1,0 1 1,1-1-1,-1 0 1,6 1-1,-4-1-11,0 0 0,0 0 0,0-1 0,0 0 0,0 1 0,0-1 0,0-1 0,0 1 0,0 0 0,-1-1 0,1 0 0,0 0 0,0 0-1,0 0 1,-1-1 0,1 0 0,6-3 0,5-8-34,0 0 1,-1-2-1,-1 1 0,0-2 1,12-18-1,-2 3-43,13-16 10,38-46 1,-63 85 127,-5 11 69,-3 20-48,-22 439 130,-16 10-128,35-464-90,-1-1-1,0 0 1,0 0-1,0 0 1,-1 0-1,0 0 1,-6 13-1,6-18 16,1 0-1,-1-1 0,1 1 1,-1-1-1,1 1 1,-1-1-1,0 1 0,0-1 1,0 0-1,1 0 1,-1 0-1,0 0 1,-1 0-1,1 0 0,0-1 1,0 1-1,0 0 1,0-1-1,0 0 0,-1 0 1,1 0-1,0 0 1,0 0-1,-1 0 0,1 0 1,0-1-1,0 1 1,0-1-1,-3 0 0,1-1-4,0 0 1,-1 0-1,1 0 0,0 0 0,0-1 0,1 1 0,-1-1 0,0 0 0,1 0 1,0-1-1,0 1 0,0-1 0,0 1 0,0-1 0,1 0 0,0 0 0,-1 0 1,2 0-1,-3-6 0,-4-10 11,2 1 1,-8-39 0,9 21 59,1 0 0,1-54 0,4 86-47,0 1-1,0 0 1,0 0 0,0 0-1,0-1 1,1 1 0,0 1-1,0-1 1,0 0 0,0 0-1,1 1 1,-1-1-1,1 1 1,0 0 0,0-1-1,6-3 1,8-8 115,1 2 0,19-12 0,-26 19-99,32-21 103,0 2 0,2 2 0,1 2 0,85-27 0,-111 44-1716,0 0 0,1 2-1,0 0 1,25 2 0,-31 0 77</inkml:trace>
</inkml:ink>
</file>

<file path=ppt/ink/ink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31:25.8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18 15847,'0'0'1857,"55"-18"-1985,-14 18 304,5 7-176,-6 5-336,-8 9-1329,-30-11-2817,-2 2-1825</inkml:trace>
</inkml:ink>
</file>

<file path=ppt/ink/ink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31:26.1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18 11061,'0'0'4402,"103"7"-4402,-4-19-80,-54 5-3330,-3 2-3105</inkml:trace>
</inkml:ink>
</file>

<file path=ppt/ink/ink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31:26.5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232 40 5314,'0'0'9141,"-21"-7"-8418,-69-21 128,86 27-828,1 0 1,0 0 0,-1 0 0,1 1 0,-1-1-1,1 1 1,0 0 0,-1 0 0,1 0-1,-1 1 1,1-1 0,-1 1 0,1 0 0,0 0-1,-1 0 1,1 0 0,0 1 0,0-1-1,0 1 1,0 0 0,0 0 0,0 0-1,1 0 1,-1 0 0,1 1 0,-1-1 0,1 1-1,0 0 1,0-1 0,0 1 0,0 0-1,0 0 1,-1 5 0,-1 3-18,0-1 1,1 1-1,1 0 0,-1 0 1,2-1-1,0 2 0,0 20 1,1-28-51,1 0 1,0 0-1,0 0 1,0 0-1,1 0 1,-1 0-1,1 0 1,0 0-1,0-1 1,0 1-1,1-1 1,-1 0-1,1 1 1,0-1-1,0 0 1,0 0-1,0-1 1,0 1-1,1-1 0,-1 0 1,1 0-1,0 0 1,-1 0-1,1 0 1,0-1-1,0 0 1,0 0-1,6 1 1,-3 0-344,-1 0-1,1-1 1,0 0 0,0-1-1,-1 1 1,1-1 0,0-1 0,0 1-1,-1-1 1,1 0 0,0-1-1,-1 0 1,1 0 0,-1 0 0,1-1-1,-1 0 1,6-3 0,-9 3 241,1 0 1,-1 0 0,1 0-1,-1-1 1,0 1-1,0-1 1,-1 1 0,1-1-1,-1 0 1,0 0 0,0 0-1,3-9 1,-3 7 1114,-1-1 0,0 0 0,0 1 0,0-15 1964,-1 30-553,-2 7-2319,2-1 1,-1 1-1,2-1 0,0 1 1,5 21-1,-4-31-106,0 0 0,1 0 0,-1 0 0,1 0 0,0 0 0,1-1 0,-1 1 0,1-1 0,0 0 0,1 0 0,-1 0 0,1-1 0,0 0 0,0 0 0,11 7 0,-13-9-135,29 14-921,-6-12-3426,-10-4-1009</inkml:trace>
  <inkml:trace contextRef="#ctx0" brushRef="#br0" timeOffset="1">790 66 13702,'0'0'3298,"120"90"-3138,-80-59-32,3-7-112,1-5-16,-2-2-64,-6-4-1745,-31-11-2081</inkml:trace>
</inkml:ink>
</file>

<file path=ppt/ink/ink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31:26.8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0 314 12454,'0'0'3521,"53"-125"-3521,17 68 80,8 3-80,0-1-1808,-51 41-2659,-16 6-5313</inkml:trace>
</inkml:ink>
</file>

<file path=ppt/ink/ink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31:27.1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0 14166,'0'0'1569,"6"139"-1569,-16-66 32,5-1-208,3 3-336,0-1-1217,2-54-1472,-4-3-2130</inkml:trace>
</inkml:ink>
</file>

<file path=ppt/ink/ink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31:27.5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21 13926,'0'0'3730,"122"-20"-3730,-44 32 0,13-6-48,-55-6-2433,-2 0-3170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0:26:06.3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44 9492,'0'0'2610,"0"0"-962,0 0-1376,0 0-208,0 0-64,0 0-32,24-31 32,18 24-16,-23 4-2673,2 1-1665</inkml:trace>
</inkml:ink>
</file>

<file path=ppt/ink/ink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31:27.8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122 47 9172,'0'0'6120,"3"-11"-5623,9-23-357,-12 34-139,0 0 0,0 0 1,0-1-1,1 1 0,-1 0 0,0 0 1,0 0-1,0 0 0,0 0 0,0 0 1,0 0-1,1 0 0,-1 0 1,0 0-1,0 0 0,0 0 0,0 0 1,0 0-1,1 0 0,-1 0 0,0 0 1,0 0-1,0 0 0,0 0 1,0 0-1,1 0 0,-1 0 0,0 0 1,0 1-1,0-1 0,0 0 0,0 0 1,0 0-1,1 0 0,-1 0 1,0 0-1,0 0 0,0 0 0,0 1 1,0-1-1,0 0 0,0 0 1,0 0-1,0 0 0,0 0 0,0 1 1,0-1-1,0 0 0,0 0 0,0 0 1,0 0-1,0 0 0,0 1 1,0-1-1,0 0 0,0 0 0,0 0 1,0 0-1,0 0 0,0 1 0,0-1 1,0 0-1,0 0 0,3 34 207,-10 300-240,7-331 8,-3 17-571,2 0 0,1 0 0,2 27 0,-1-47 539,-1 1 0,1 0 0,-1 0 0,1 0 0,0 0 0,-1-1 0,1 1 0,0 0 0,0-1 1,0 1-1,-1-1 0,1 1 0,0-1 0,0 1 0,0-1 0,0 1 0,0-1 0,0 0 0,0 0 0,0 1 0,0-1 0,0 0 0,0 0 0,0 0 0,0 0 0,1 0 0,37-1-265,-29 1 299,-1 0 63,0 0 0,-1 1-1,1 0 1,-1 1 0,1 0-1,-1 0 1,1 1 0,-1 0-1,0 0 1,-1 1 0,12 7-1,-15-8 48,0 0-1,0 0 1,0 0-1,0 1 1,-1-1-1,0 1 0,0 0 1,0 0-1,0 1 1,0-1-1,-1 0 1,0 1-1,0-1 0,0 1 1,0 0-1,-1 0 1,0 0-1,0 0 1,0 0-1,-1 0 0,1 5 1,-1-6 22,0 1 1,-1-1-1,1 1 1,-1-1-1,0 0 0,0 0 1,0 1-1,-1-1 1,1 0-1,-1 0 1,0 0-1,0 0 0,0-1 1,-1 1-1,1-1 1,-7 7-1,2-4 56,-1 0 0,1 0 0,-1-1 0,0 0-1,-1-1 1,1 0 0,-11 4 0,1-2 124,0-1 0,-1-1 0,1 0-1,-1-1 1,0-1 0,-24-1 0,-26-1-1940,24-1-2091</inkml:trace>
</inkml:ink>
</file>

<file path=ppt/ink/ink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31:31.5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171 3424 1169,'-21'10'6629,"-5"2"-5700,-98 52 130,135-63-1483,10-2 479,0-1 1,-1 0 0,0-2 0,1 0 0,-2-2-1,27-9 1,117-61 281,-128 58-237,483-286 1152,-19-42-569,-89 59-177,997-661 1692,-335 251-1321,48 90-657,-855 491-231,-79 48-170,-154 59-319,-32 9 472,0 0 0,0 0 0,0 0 0,0 0 0,1 0 0,-1 0-1,0 0 1,0 0 0,0 0 0,1 0 0,-1 0 0,0 0 0,0 0 0,0 0 0,0 0-1,1 0 1,-1 0 0,0 0 0,0 0 0,0 0 0,0 1 0,0-1 0,1 0-1,-1 0 1,0 0 0,0 0 0,0 0 0,0 1 0,0-1 0,0 0 0,0 0 0,1 0-1,-1 0 1,0 1 0,0-1 0,0 0 0,0 0 0,0 0 0,0 0 0,0 1-1,0-1 1,0 0 0,0 0 0,0 0 0,0 0 0,0 1 0,0-1 0,0 33-5820</inkml:trace>
</inkml:ink>
</file>

<file path=ppt/ink/ink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31:33.1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215 166 2737,'-207'-5'7393,"199"7"-7259,10 3-248,15 6-205,11-1 329,1-1 0,0-1-1,0-1 1,1-2 0,0-1-1,30 0 1,-31-1 34,441 20 1660,11-24-133,-206 0-1140,3392-127 2624,-3492 116-2789,1080-63 563,-3 40-628,-936 42-173,-223 0-63,119 25 0,-192-28-13,-11-3-89,0 0 0,-1 1 0,1 0-1,0 0 1,-1 1 0,0 0 0,0 1-1,0 0 1,0 0 0,0 0 0,7 7-1,-15-11 74,1 0-1,-1 0 0,1 1 0,-1-1 0,1 0 0,-1 0 0,0 1 0,1-1 0,-1 0 0,0 1 0,1-1 0,-1 1 0,0-1 0,0 0 0,1 1 0,-1-1 1,0 1-1,0-1 0,0 1 0,1-1 0,-1 1 0,0-1 0,0 1 0,0-1 0,0 0 0,0 1 0,0-1 0,0 1 0,0-1 0,0 1 0,0-1 0,0 1 1,-1-1-1,1 1 0,0-1 0,0 1 0,0-1 0,-1 0 0,1 1 0,0-1 0,0 1 0,-1-1 0,1 0 0,0 1 0,-1-1 0,1 0 0,0 1 0,-1-1 1,1 0-1,-1 1 0,1-1 0,0 0 0,-1 0 0,0 1 0,-31 5-3468,-28-2-2264</inkml:trace>
</inkml:ink>
</file>

<file path=ppt/ink/ink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31:33.9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176 115 1169,'-123'-85'11143,"76"57"-8574,42 26-2372,5 6-55,3 3-161,0 1-1,0-1 0,0 0 1,1 0-1,0-1 0,1 1 1,-1-1-1,1 0 1,7 7-1,16 20-91,226 280 188,31-12 127,186 97-151,-227-200 32,118 111 54,118 97 219,520 404 599,38-39 201,-148-173-328,197 62-449,-1049-643-3070</inkml:trace>
</inkml:ink>
</file>

<file path=ppt/ink/ink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31:39.8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193 0 32,'0'0'5779,"0"16"-5184,0 0-464,1 4 626,-1 0 0,0-1 0,-8 40-1,-55 184 2889,-10 42-3344,70-271-419,2-8-448,0 0 0,-1 0-1,1 0 1,-2 0 0,1 0 0,-4 6-1,6-11 403,-1-1 0,1 1 0,-1-1 0,0 1 0,1-1 0,-1 0 0,1 1-1,-1-1 1,0 0 0,0 1 0,1-1 0,-1 0 0,0 0 0,1 0 0,-1 0 0,0 0-1,0 1 1,1-1 0,-1 0 0,0-1 0,0 1 0,1 0 0,-1 0 0,0 0 0,1 0-1,-1-1 1,0 1 0,0 0 0,1-1 0,-1 1 0,1 0 0,-1-1 0,0 1 0,1-1-1,-1 1 1,0-1 0,-4-14-2152</inkml:trace>
</inkml:ink>
</file>

<file path=ppt/ink/ink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31:40.1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 6051,'0'0'1617,"0"128"-417,0-87-672,19-4 65,5-6-113,9-10 0,4-11-160,7-10-64,4 0 641,5-31-193,6-12-288,-1-8-128,1-5-288,-6 1-208,-43 35-3137,-6 4-4275</inkml:trace>
</inkml:ink>
</file>

<file path=ppt/ink/ink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31:40.8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173 0 11925,'0'0'1041,"-17"94"-1105,-10-20 64,-3 8 0,1 2 64,3-8-16,5-4-48,8-9 0,3-11-1921</inkml:trace>
</inkml:ink>
</file>

<file path=ppt/ink/ink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31:41.1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90 1 11813,'0'0'305,"-59"121"-177,40-63 272,8-6 256,11-11-400,0-11-176,21-4-80,17-12 64,13-14 96,10-4 48,11-32-144,2-12-64,-6-6-2129,-49 28-4049</inkml:trace>
</inkml:ink>
</file>

<file path=ppt/ink/ink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31:57.0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14583,'0'0'928,"145"96"-1136,-86-53 288,1-1-160,-3-1-144,-4-1-2241,-41-33-1185</inkml:trace>
</inkml:ink>
</file>

<file path=ppt/ink/ink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31:57.3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41 295 12134,'0'0'1467,"-6"-18"-1291,-19-60 131,22 68-292,1-1 0,0 0 0,1 1 0,0-1 1,1 0-1,1-17 0,0-1 31,7-49-201,4 100-274,-2-1 625,0 0 0,1 0 1,1-1-1,1 0 0,0-1 1,2-1-1,0 0 0,1-1 0,32 26 1,-32-31-328,0 0 1,1-1-1,1-1 1,35 15 0,-38-20-691,1 0 0,-1 0 0,1-2 1,0 0-1,1-1 0,23 1 1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0:28:15.3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3009,'0'0'3698,"0"0"-2497,0 0-625,0 0 384,0 0-255,0 0-337,0 0-224,0 122-48,2-80 224,0-6 128,0-5-96,3-7-288,1-2-64,-4-22-448,-2 0-3730</inkml:trace>
</inkml:ink>
</file>

<file path=ppt/ink/ink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31:57.6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12694,'0'0'624,"0"46"-1120,31 0 528,3 4 80,6-4-96,-4-7-16,-2-5 256,-4-5-256,-5-8-32,-6-3-912</inkml:trace>
</inkml:ink>
</file>

<file path=ppt/ink/ink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31:58.0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7 377 6083,'0'0'7907,"-6"-120"-7779,36 55-96,6-12 65,2 4-97,-23 47-1425,-7 11-2817</inkml:trace>
  <inkml:trace contextRef="#ctx0" brushRef="#br0" timeOffset="1">219 35 13846,'0'0'32,"72"115"-32,-41-73 0,5-1 0,2-5-48,3-5 32,-1-7-2385,-30-24-1473</inkml:trace>
</inkml:ink>
</file>

<file path=ppt/ink/ink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31:58.3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1 322 12870,'0'0'1921,"19"-101"-1969,28 53 112,8 2-64,2 3-64,-4 6-112,-9 8-2161,-36 24-1713</inkml:trace>
  <inkml:trace contextRef="#ctx0" brushRef="#br0" timeOffset="1">280 1 13190,'0'0'704,"21"30"-7715</inkml:trace>
</inkml:ink>
</file>

<file path=ppt/ink/ink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31:58.6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13750,'0'0'1089,"122"57"-1409,-75-37 320,-3-1 0,-8-2-80,-6-3-1745</inkml:trace>
  <inkml:trace contextRef="#ctx0" brushRef="#br0" timeOffset="1">154 53 13430,'0'0'1521,"97"-53"-1649,-65 53-96,-2 4-1681,-24 4-1217,-4 3-1296</inkml:trace>
</inkml:ink>
</file>

<file path=ppt/ink/ink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31:59.0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1 351 12182,'0'0'1200,"74"-92"417,-25 16-1457,4-4-160,-1 2 0,-37 54-4658</inkml:trace>
</inkml:ink>
</file>

<file path=ppt/ink/ink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31:59.3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8436,'0'0'8196,"104"82"-8404,-56-44 208,3-6-177,0-10 161,-1-10-1728,-10-12-1458,-33 0-1216</inkml:trace>
  <inkml:trace contextRef="#ctx0" brushRef="#br0" timeOffset="1">147 80 16472,'0'0'0</inkml:trace>
</inkml:ink>
</file>

<file path=ppt/ink/ink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31:59.6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0 273 14999,'0'0'672,"135"-72"-720,-72 43 16,1-7-400,-41 20-3970,-10 5-2961</inkml:trace>
  <inkml:trace contextRef="#ctx0" brushRef="#br0" timeOffset="1">234 1 13718,'0'0'945,"40"125"-1009,-6-83 32,2 1 32,0-2 0,-4-2-144,-2-1 112,-3-11-2722</inkml:trace>
</inkml:ink>
</file>

<file path=ppt/ink/ink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32:00.0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1 233 15335,'0'0'464,"144"-96"-528,-66 55 128,2 2-64,-8 0-2305,-53 29-1168,-12 3-1714</inkml:trace>
</inkml:ink>
</file>

<file path=ppt/ink/ink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32:00.3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1 299 8132,'0'0'6066,"97"68"-5121,-57-33-929,-1 0 32,3-2 224,-8-7-256,-5-4-32,-10-2-1345,-12-3-2304</inkml:trace>
  <inkml:trace contextRef="#ctx0" brushRef="#br0" timeOffset="1">52 426 15431,'0'0'288,"0"-105"48,50 46-336,14-13 48,14-5-160,4 3-992,-52 52-3442,-7 5-2962</inkml:trace>
</inkml:ink>
</file>

<file path=ppt/ink/ink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32:00.6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0 158 12646,'0'0'3906,"69"99"-4099,-18-60 193,6-1 0,-2-4 97,-4-5-97,-11-7-817,-12-3-1568,-12-6-656,-16-4-817,-12-9-2305</inkml:trace>
  <inkml:trace contextRef="#ctx0" brushRef="#br0" timeOffset="1">173 357 12694,'0'0'1408,"-15"-117"-111,53 58-1121,17 3 64,9 10-240,1 8 0,-6 11-80,-10 13-2753,-41 14-3762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0:28:16.4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2913,'0'0'1681,"0"0"-1217,0 0-64,0 0-207,0 0-113,0 0 16,0 0-96,0 70-449,0-70-2576</inkml:trace>
</inkml:ink>
</file>

<file path=ppt/ink/ink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32:01.0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1201,'0'0'14374,"122"75"-14454,-80-46 256,3-6-224,-1-5 48,-6-2-192,-10-1-64,-14 1-3218,-14-1-1104,-23-8-1937</inkml:trace>
</inkml:ink>
</file>

<file path=ppt/ink/ink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32:01.3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0 350 13606,'0'0'2545,"44"-126"-2449,24 66 81,16-10-177,-4 0-1041,-54 46-6947</inkml:trace>
</inkml:ink>
</file>

<file path=ppt/ink/ink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32:02.2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312 0 6403,'0'0'4570,"0"18"-4957,0-2 430,-1 110 84,0-102-57,-1 1-1,-2-1 1,-10 40-1,-42 95-702,-6-2 0,-86 152 0,129-277-1635,14-26-869</inkml:trace>
</inkml:ink>
</file>

<file path=ppt/ink/ink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32:03.6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1 7700,'0'20'1013,"-1"10"-857,0 4-106,5 56 0,-2-77 8,1-1-1,0 1 0,1-1 0,0 0 0,1 0 0,0 0 0,1-1 0,0 1 1,1-1-1,0-1 0,1 0 0,17 18 0,-17-19-30,0-1 0,1-1 1,0 0-1,1 0 0,-1 0 0,1-1 0,0-1 0,1 0 0,-1 0 1,1-1-1,0 0 0,0-1 0,1 0 0,16 1 0,-17-3 40,0-1 0,-1 0 0,1-1-1,0 0 1,0-1 0,-1 0 0,1 0-1,-1-1 1,0-1 0,12-5 0,-14 5 102,-1 0-1,0-1 1,0 0 0,0 0 0,-1-1-1,0 0 1,0 0 0,0 0 0,-1 0 0,0-1-1,0 0 1,0 0 0,5-14 0,-1-4 1115,-8 14 5230,-1 11-6445,0-16 65,0 43-13028,0-18 7980</inkml:trace>
</inkml:ink>
</file>

<file path=ppt/ink/ink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32:16.6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123 89 768,'0'0'2217,"-16"-10"4616,-5-6-5204,8 7-615,0 1-1,0 0 0,-28-12 0,41 20-983,-1 0-1,1 0 0,0 0 1,-1 1-1,1-1 1,0 0-1,0 0 0,-1 1 1,1-1-1,0 0 0,0 0 1,-1 1-1,1-1 0,0 0 1,0 1-1,0-1 0,0 0 1,-1 1-1,1-1 0,0 0 1,0 1-1,0-1 1,0 0-1,0 1 0,0-1 1,0 1-1,0-1 0,0 0 1,0 1-1,0-1 0,0 0 1,0 1-1,0-1 0,1 0 1,-1 1-1,1 15-120,0-14 93,-1 1 0,1-1 0,0 0 0,0 1 0,0-1 0,0 0 0,1 0-1,-1 0 1,1 0 0,-1 0 0,1 0 0,-1 0 0,1 0 0,0-1 0,0 1 0,0-1 0,3 2-1,-1 0-44,1-1 0,0-1 0,-1 1-1,1 0 1,0-1 0,-1 0 0,1 0 0,7 0-1,-1-1-112,-1 0-1,1-1 1,-1 0 0,0-1-1,1 0 1,-1 0 0,19-8-1,32-24-300,-47 25 353,0 1 0,1 0 0,27-10 1,-42 18 90,0 0-1,1 0 1,-1 0 0,0 0 0,1 0 0,-1 0 0,0-1 0,1 1-1,-1 0 1,1 0 0,-1 0 0,0 0 0,1 0 0,-1 0-1,0 1 1,1-1 0,-1 0 0,0 0 0,1 0 0,-1 0 0,0 0-1,1 0 1,-1 1 0,0-1 0,1 0 0,-1 0 0,0 0 0,0 1-1,1-1 1,-1 0 0,0 0 0,0 1 0,1-1 0,-1 0-1,0 1 1,0-1 0,0 0 0,0 1 0,1-1 0,-1 0 0,0 1-1,0-1 1,0 19 82,-1-11-68,-1 18 60,-2 0 0,0 0 0,-2 0 0,-1-1 1,-1 0-1,-14 29 0,3-3 57,-29 90-29,-62 154-644,110-294 547,0 0 0,-1 0 0,1 0 1,0 0-1,-1 0 0,1 0 0,-1-1 0,1 1 1,-1 0-1,0 0 0,1 0 0,-1-1 1,0 1-1,1 0 0,-1-1 0,0 1 1,0-1-1,0 1 0,1-1 0,-1 1 1,0-1-1,-1 1 0,1-1 16,0 0 0,0-1 0,1 1-1,-1 0 1,0 0 0,1-1 0,-1 1 0,0-1 0,1 1-1,-1-1 1,0 1 0,1-1 0,-1 1 0,1-1-1,-1 1 1,1-1 0,0 0 0,-1 1 0,1-1 0,-1 0-1,1 0 1,-3-6 48,0 0 0,1 0-1,-1-1 1,0-9 0,-1-6 41,1 0-1,1-1 1,1 1 0,1-1 0,1 1 0,8-42 0,-6 52-78,0 1-1,1 0 1,0 1 0,1-1 0,0 1 0,1 0 0,1 0-1,-1 1 1,1 0 0,1 0 0,0 0 0,1 1-1,0 0 1,16-12 0,-9 10 5,1 1 1,0 0-1,0 2 0,1 0 1,0 1-1,38-10 0,32 1-2270,-2 11-6051,-79 5 5019</inkml:trace>
</inkml:ink>
</file>

<file path=ppt/ink/ink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32:17.0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 11 864,'0'0'10485,"101"-10"-10069,-81 10-384,1 0 80,-4 0-112,-7 0-1328,-10 13-3378,0-2 416</inkml:trace>
  <inkml:trace contextRef="#ctx0" brushRef="#br0" timeOffset="1">0 148 5330,'0'0'8724,"143"-29"-8756,-75 29-208,4 0-3153,-3 0-385,-49 0-608,-1 3 2545</inkml:trace>
</inkml:ink>
</file>

<file path=ppt/ink/ink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32:17.3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228 16 7764,'0'0'5695,"-17"-3"-4582,-57-8-251,68 10-841,1 1 1,0-1-1,0 2 1,-1-1 0,1 1-1,0-1 1,0 1-1,0 1 1,0-1-1,0 1 1,0 0-1,0 0 1,0 0-1,1 1 1,-1-1 0,1 1-1,0 0 1,0 1-1,0-1 1,0 1-1,0-1 1,1 1-1,-1 0 1,1 1 0,0-1-1,1 0 1,-1 1-1,1 0 1,0 0-1,0-1 1,0 1-1,1 0 1,-1 1 0,1-1-1,1 0 1,-1 0-1,1 9 1,0-12-50,0 0 0,0-1 0,0 1 0,0 0 0,1-1 0,-1 1 0,1 0 0,-1 0 0,1-1 1,-1 1-1,1-1 0,0 1 0,0-1 0,0 1 0,0-1 0,0 1 0,0-1 0,1 0 0,-1 0 0,0 1 0,1-1 1,-1 0-1,2 1 0,1 0-162,0 0 1,1-1-1,-1 1 0,0-1 1,1 0-1,-1 0 1,0 0-1,1-1 1,5 0-1,1 0-228,-1 0 0,1-1 0,-1 0 0,1-1 0,-1 0 0,1-1 0,16-7 0,-16 5 322,0-1-1,0 0 1,0-1-1,-1-1 1,0 1-1,0-1 1,-1-1-1,0 0 1,-1 0-1,10-14 3533,-18 33-3317,0 11 224,0 0 1,1 1-1,2-1 0,4 23 1,-5-38-572,0 0 1,0-1-1,0 1 1,1-1 0,0 0-1,0 1 1,0-1-1,5 5 1,-5-7-321,0 0-1,0 0 1,1 0 0,-1 0 0,1 0-1,0-1 1,0 0 0,0 0 0,0 0 0,0 0-1,9 2 1,0-2-3875</inkml:trace>
</inkml:ink>
</file>

<file path=ppt/ink/ink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32:17.6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93 448,'0'0'13062,"103"2"-12854,-65 22-64,3 3 32,1 4-144,-2-1-32,-6 1-160,-7-4-2913,-14-3-753</inkml:trace>
  <inkml:trace contextRef="#ctx0" brushRef="#br0" timeOffset="1">192 283 1249,'0'0'15030,"-2"-101"-15222,65 55 80,11-6-64,-2 6-3714,-10 12-1904,-46 31 2416</inkml:trace>
</inkml:ink>
</file>

<file path=ppt/ink/ink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32:18.0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85 176,'0'0'12315,"0"-14"-12166,2-40-234,-2 53 81,1 0-1,-1 0 1,0 0 0,1 0-1,-1 0 1,1 0 0,0 1-1,-1-1 1,1 0 0,0 0 0,-1 1-1,1-1 1,0 0 0,0 1-1,0-1 1,0 1 0,-1-1-1,1 1 1,0-1 0,0 1-1,0 0 1,0-1 0,0 1-1,0 0 1,0 0 0,0 0-1,0 0 1,0 0 0,0 0-1,0 0 1,2 0 0,0 0-15,0 1 1,0-1-1,0 1 1,0-1 0,0 1-1,0 0 1,0 0-1,4 3 1,-3-1-72,-1 0 0,0 1 0,0 0 1,-1-1-1,1 1 0,-1 0 0,0 1 0,0-1 0,0 0 0,-1 0 1,1 1-1,-1-1 0,0 1 0,0-1 0,-1 1 0,1 9 0,0 2-138,-1 1 0,-1 0-1,-3 24 1,1-28 229,-1-1 0,0-1 0,0 1 0,-8 13 1,7-18 51,1 2 0,1-1 0,-1 0 0,1 1 0,0 0 0,1 0 0,0 0 0,1 0 0,-1 15 0,2-23-54,0 1-1,1-1 1,-1 0 0,0 0-1,1-1 1,-1 1 0,1 0-1,-1 0 1,1 0 0,0 0-1,-1 0 1,1 0 0,0-1-1,-1 1 1,1 0-1,0-1 1,0 1 0,0 0-1,0-1 1,0 1 0,0-1-1,0 1 1,0-1 0,0 0-1,0 0 1,0 1 0,0-1-1,0 0 1,2 0 0,38 2-252,-31-2 45,14 0-687,-13 1 85,1-1-1,-1 0 0,0-1 1,1 0-1,-1-1 0,0 0 1,13-5-1,-8 1-1654</inkml:trace>
</inkml:ink>
</file>

<file path=ppt/ink/ink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32:18.3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246 0 1393,'0'0'14534,"-67"110"-14390,52-52-112,2 3-32,3 1-160,-1-2-1665,-4-8-1824,-2-9-561,-4-10 960,13-33 1281</inkml:trace>
  <inkml:trace contextRef="#ctx0" brushRef="#br0" timeOffset="1">1 294 5827,'0'0'9108,"51"-44"-9204,8 44 160,11 10-64,2 4-272,-5-4-2770,-14-3-3169,-11-7 3074,-40 0 1568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0:28:17.1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65 1873,'0'0'112,"0"0"272,0 0-128,0 0-208,0 0 16,0 0-16,72-65-16,-72 65 0,2 0-32,-2 0-16,0 0-176,2 0-16,0 0-64,0 4-1153,-2 9 945</inkml:trace>
</inkml:ink>
</file>

<file path=ppt/ink/ink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32:18.7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114 25 336,'0'0'15682,"0"-5"-15514,1-10-156,-1 10-38,1 11-67,1 20-22,-1 1 0,-1-1 0,-1 1 1,-1-1-1,-2 1 0,-1-1 0,-1 0 0,-1 0 0,-1-1 0,-15 33 0,-1-12-461,15-28-855,0-1 0,-11 36 0,19-52 719,13-6-198,-1-1 1080,0 2 1,1-1-1,-1 1 1,1 1-1,0 0 1,0 1-1,0 0 1,1 1-1,18 0 1,-30 2 98,-1 0 1,0 1 0,0-1 0,0 0 0,0 0-1,0 1 1,0-1 0,0 0 0,0 0-1,-1 1 1,1-1 0,0 0 0,-1 0 0,1 1-1,-1 0 1,-6 5-72,0 0-1,0-1 1,-1 0-1,0 0 1,0-1-1,-14 8 1,12-8-454,1 0 0,0 0 0,1 2 1,-1-1-1,-12 14 0</inkml:trace>
</inkml:ink>
</file>

<file path=ppt/ink/ink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32:19.0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13462,'0'0'1985,"97"94"-1985,-68-62 144,-3-3-80,-3-3-64,-6-6 0</inkml:trace>
</inkml:ink>
</file>

<file path=ppt/ink/ink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32:19.3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0 313 9460,'0'0'5955,"65"-121"-5811,11 75-256,7-4 112,-3 4-128,-11 5-224,-54 33-4530</inkml:trace>
</inkml:ink>
</file>

<file path=ppt/ink/ink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32:19.7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12 3666,'0'0'9540,"12"-11"-7000,-13 68-2732,-2 1 0,-3 0 0,-2-1 0,-3 0-1,-18 57 1,28-111-131,-11 32-995,12-34 1085,-1 0-1,1 0 1,-1 1 0,1-1-1,-1 0 1,0 0-1,1 1 1,-1-1-1,0 0 1,0 0 0,0 0-1,0 0 1,0 0-1,0 0 1,0-1-1,0 1 1,0 0 0,0 0-1,-2 0 1,-1-1-3217</inkml:trace>
</inkml:ink>
</file>

<file path=ppt/ink/ink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32:20.0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 88 1921,'0'0'11541,"-21"-87"-11317,48 87-176,13 0-32,9 2-16,8 16 0,2 6-1312,-2 5-1298,-40-18-351,-7-1-1521</inkml:trace>
  <inkml:trace contextRef="#ctx0" brushRef="#br0" timeOffset="1">490 153 1553,'0'0'13435,"3"-15"-11741,5-49-792,-8 63-866,0 0 1,0 0-1,0 0 0,0 0 1,0 0-1,0 0 0,-1 0 0,1 0 1,0 0-1,-1 0 0,1 0 1,-1 0-1,1 0 0,-1 0 1,1 0-1,-1 0 0,0 0 0,0 0 1,1 1-1,-1-1 0,0 0 1,0 1-1,0-1 0,0 0 1,0 1-1,0-1 0,0 1 0,0-1 1,-2 0-1,-29 0 405,25 1-386,5 0-30,0 0-1,0 0 1,-1 1 0,1-1-1,0 0 1,0 1 0,0-1 0,0 1-1,1 0 1,-1 0 0,0 0 0,0 0-1,0 0 1,1 0 0,-1 0-1,0 1 1,1-1 0,-1 1 0,1-1-1,-2 3 1,0 0-16,1 0-1,-1 1 1,1-1-1,0 1 1,1-1-1,-1 1 1,1 0 0,-1 7-1,0 3-11,0 1-1,2-1 1,0 0-1,4 29 1,-2-36 9,0 0 0,1 0 0,0 0 0,0 0 0,1 0 0,0-1 0,0 1 0,1-1 1,0 0-1,0-1 0,1 1 0,0-1 0,0 0 0,10 7 0,-8-6-372,1-1-1,0 0 0,1 0 1,17 7-1,-20-10-647,0-1 0,1 1 0,-1-2-1,1 1 1,-1-1 0,15 1-1,-2-2-9891</inkml:trace>
</inkml:ink>
</file>

<file path=ppt/ink/ink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32:28.3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15143,'0'0'3217,"142"26"-3297,-92-9-1392,-12 5-2114,-36-12-2225,-2 4-1600</inkml:trace>
</inkml:ink>
</file>

<file path=ppt/ink/ink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32:28.6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7700,'0'0'9220,"40"22"-9316,42-10 96,-43-5-3186,-1-1-8531</inkml:trace>
</inkml:ink>
</file>

<file path=ppt/ink/ink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32:30.7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140 15 6707,'0'0'9781,"-5"-3"-9061,3 1-705,0 1-1,0 0 1,0 0 0,0 0-1,0 0 1,-1 0 0,1 0 0,0 0-1,0 1 1,-1-1 0,1 1-1,0 0 1,-1 0 0,1 0 0,0 0-1,-1 0 1,1 0 0,0 0-1,0 1 1,-1-1 0,1 1 0,0 0-1,0 0 1,-1-1 0,1 2-1,0-1 1,0 0 0,0 0 0,0 1-1,1-1 1,-1 1 0,-2 2-1,-4 3-8,0 0-1,1 1 1,0 0-1,-11 16 1,17-21-22,-1-1 0,1 1 0,-1-1 0,1 1 0,0 0 0,-1-1 0,2 1 0,-1 0 1,0 0-1,0 0 0,1 0 0,0 0 0,-1 0 0,1 0 0,0 0 0,1 0 0,-1 0 0,0 0 0,1-1 0,0 1 0,-1 0 1,3 4-1,-2-6-28,1 1 0,0-1 0,-1 1 0,1-1 0,0 0 0,0 0 0,-1 0 0,1 0 1,0 0-1,0 0 0,0 0 0,0 0 0,0-1 0,1 1 0,-1-1 0,0 0 0,0 0 0,0 0 1,4 0-1,45-3-1259,-51 3 1301,11-3-219,0 0-1,1 0 0,-2-1 1,1 0-1,0-1 1,-1 0-1,0 0 0,0-1 1,-1-1-1,1 0 0,-1 0 1,-1-1-1,15-16 1,-22 30 4475,-9 34-4205,5-30 1,1 0 0,0 1 0,1-1 0,0 1 0,0 11 0,1-18-256,1 0 0,-1 0 0,1 0 1,0 0-1,0 0 0,0 0 0,3 5 0,-4-8-146,1 1 0,0-1 0,0 1 0,0-1 0,0 0 0,0 0 0,0 1 0,0-1 0,0 0 0,1 0 0,-1 0-1,0 0 1,1-1 0,-1 1 0,0 0 0,1 0 0,-1-1 0,3 2 0,10 0-7809</inkml:trace>
</inkml:ink>
</file>

<file path=ppt/ink/ink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32:32.4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3201,'0'0'11915,"15"25"-10170,-4-6-1728,1-1 0,0 1 0,2-2 0,0 0 0,1-1 0,1 0 1,0-1-1,1-1 0,20 13 0,-8-14-797,-11-7-3528</inkml:trace>
</inkml:ink>
</file>

<file path=ppt/ink/ink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32:32.7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0 258 48,'0'0'15543,"63"-140"-15383,11 75-160,-40 36-416,-2 5-6531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0:28:24.6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 27 240,'0'0'259,"0"0"-107,0 0-13,0 0-94,0 0-16,0 0 1,0 0-12,0 0 9,-6-1 8706,-14-2-5020,19 3-3705,1 0-14,0 0 22,0 0 27,0 0 8,0 0 10,0 0-5,0 0-45,0 0-64,0 0-57,0 0-143,0 0-97,7-4-1945,-6 3 1796,1 0 0,0 0 0,-1 0 0,1 0 1,-1 0-1,1-1 0,-1 1 0,0 0 0,1-1 1,-1 1-1,0 0 0,1-3 0,-1 7 8491,-2 8-4140,-5 81-3992,3-36 276,3-32-8524,0-24 3578</inkml:trace>
</inkml:ink>
</file>

<file path=ppt/ink/ink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32:38.3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51 70 9893,'0'0'1061,"14"-11"-1053,44-33-10,-56 43-1,1-1-1,0 0 1,0 1 0,0-1 0,0 1 0,0 0-1,0 0 1,0 0 0,0 0 0,0 1 0,0-1 0,1 1-1,-1 0 1,0 0 0,0 0 0,1 0 0,-1 0-1,6 2 1,-7-1 18,-1 0 0,1 0 0,0-1 1,-1 1-1,1 0 0,-1 0 0,1 0 0,-1 1 0,0-1 0,0 0 0,1 0 0,-1 1 0,0-1 0,0 1 0,0-1 1,0 1-1,-1-1 0,1 1 0,0 0 0,-1-1 0,1 1 0,-1 0 0,1 0 0,-1-1 0,0 1 0,0 3 1,0 3 9,-1-1 0,-1 0 0,0 1 0,0-1 0,0 0 0,-1 0 0,0-1 0,0 1 0,0 0 0,-1-1 0,0 0 0,-1 0 0,1 0 0,-1-1 1,-6 7-1,-13 11 11,-1-1 0,-29 19 0,42-32 36,-1 0 39,-16 15 1192,29-24-1303,-1 0 0,1 0 1,0 0-1,0 1 0,0-1 0,0 0 1,-1 0-1,1 1 0,0-1 0,0 0 0,0 0 1,0 1-1,0-1 0,0 0 0,0 0 0,0 1 1,0-1-1,0 0 0,0 0 0,0 1 0,0-1 1,0 0-1,0 1 0,0-1 0,0 0 0,0 0 1,0 1-1,0-1 0,0 0 0,1 0 0,-1 1 1,0-1-1,0 0 0,0 0 0,0 0 0,1 1 1,-1-1-1,0 0 0,0 0 0,0 0 0,1 0 1,-1 1-1,0-1 0,1 0 0,12 6-154,-10-6 203,26 8 218,0-2-1,46 4 1,23 5-85,-92-14-290,-1 1 1,0-1-1,1 1 1,-1 0-1,0 1 1,8 3-1,-8 1-3787</inkml:trace>
</inkml:ink>
</file>

<file path=ppt/ink/ink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32:33.1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32 10821,'0'0'3882,"10"-6"-3877,-7 4-15,34-17 24,-35 18-19,0 1 0,0-1 0,-1 0 0,1 1 0,0-1-1,0 1 1,0 0 0,0 0 0,0-1 0,0 1 0,0 1-1,0-1 1,0 0 0,0 0 0,0 1 0,0-1 0,0 1-1,0-1 1,0 1 0,3 2 0,-3-2-36,-1 1 1,0-1-1,1 1 0,-1 0 1,0-1-1,0 1 1,0 0-1,0 0 0,-1 0 1,1-1-1,0 1 0,-1 0 1,1 0-1,-1 0 0,1 4 1,-1 35-441,-1-27 358,1-7 120,-1 0-1,0 1 1,-1-1 0,1 0-1,-1 0 1,-1 0 0,1 0-1,-1 0 1,-6 10 0,-3 2 108,-26 31 0,17-24-50,20-25-46,-1 1-1,1-1 0,0 1 1,0-1-1,0 1 1,0-1-1,0 1 0,0 0 1,1-1-1,-1 1 0,0 0 1,1 0-1,0-1 1,-1 1-1,1 0 0,0 0 1,0 0-1,0 0 1,0 0-1,0-1 0,1 4 1,-1-4-17,1 1 1,0-1 0,0 1-1,1-1 1,-1 1 0,0-1 0,0 0-1,1 1 1,-1-1 0,1 0-1,-1 0 1,1 0 0,-1 0-1,1 0 1,0 0 0,-1-1 0,4 2-1,8 2-156,1-1-1,1-1 1,-1 0-1,19 0 1,-22-1-1,-7-1-22,63 4-1933,-20-3-2277,-36-1-410</inkml:trace>
</inkml:ink>
</file>

<file path=ppt/ink/ink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32:33.4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55 0 13190,'0'0'2065,"-9"120"-2065,5-67 0,0 6 0,0 5-1553,-5-1-2160,-8-2-1090,9-45 786</inkml:trace>
</inkml:ink>
</file>

<file path=ppt/ink/ink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32:33.8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1 152 9012,'0'0'3698,"18"-102"-3346,17 83-112,8 3 32,10 6-240,3 5 144,0 5-176,-4 0-3121,-41 0-1553</inkml:trace>
</inkml:ink>
</file>

<file path=ppt/ink/ink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32:34.7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191 89 12182,'0'0'4812,"-12"-14"-4385,-42-41 70,52 53-468,-1 0 0,1 0 0,-1 0 0,1 1 0,-1-1 1,0 1-1,1 0 0,-1-1 0,0 1 0,0 0 0,0 1 1,0-1-1,0 1 0,0-1 0,0 1 0,0 0 0,-1 0 1,1 0-1,0 0 0,-4 1 0,-6 1 116,11-3-139,0 1-1,0 0 1,1 1-1,-1-1 1,0 0 0,0 0-1,1 1 1,-1-1-1,0 1 1,1 0-1,-1-1 1,1 1-1,-1 0 1,1 0 0,-1 0-1,1 0 1,-1 0-1,1 0 1,0 0-1,0 1 1,-1-1 0,1 0-1,0 1 1,0-1-1,0 1 1,1-1-1,-1 1 1,0-1-1,0 1 1,0 2 0,0 4-35,-1 0 1,1-1 0,1 1 0,0 0 0,0 11 0,0-17 27,1-1-46,-1 1 0,0 0 0,0 0 0,1 0 0,-1-1 0,1 1 0,0 0 0,0-1 0,-1 1 0,1 0 0,0-1-1,0 1 1,0-1 0,1 1 0,-1-1 0,0 0 0,0 1 0,1-1 0,-1 0 0,1 0 0,-1 0 0,1 0 0,-1 0 0,1 0 0,0-1 0,-1 1 0,1 0 0,2 0 0,4 0-1139,0 1 1,0-1-1,0 0 1,14 0 0,-5-1-4039</inkml:trace>
</inkml:ink>
</file>

<file path=ppt/ink/ink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32:35.0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1 0 11621</inkml:trace>
</inkml:ink>
</file>

<file path=ppt/ink/ink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32:39.7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 0 8100,'0'0'4418,"-4"1"-4325,-13 3-112,13-4 75,-4 2 1016</inkml:trace>
</inkml:ink>
</file>

<file path=ppt/ink/ink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32:40.5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67 1 7299,'0'0'4963,"-62"108"-4899,58-81-48,4-1 64,0-4-80,0 0-128,0-3-401</inkml:trace>
</inkml:ink>
</file>

<file path=ppt/ink/ink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32:40.8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1 100 11205,'0'0'451,"13"-11"-318,6-5-84,73-56-68,-92 72 29,0 0-1,1 0 1,-1 0 0,0 0 0,0 0 0,0 0-1,0 0 1,0 0 0,1 0 0,-1-1 0,0 1 0,0 0-1,0 0 1,0 0 0,0 0 0,1 0 0,-1 0-1,0 0 1,0 0 0,0 0 0,0 0 0,0 1 0,1-1-1,-1 0 1,0 0 0,0 0 0,0 0 0,0 0-1,0 0 1,0 0 0,1 0 0,-1 0 0,0 0-1,0 0 1,0 1 0,0-1 0,0 0 0,0 0 0,0 0-1,0 0 1,0 0 0,1 0 0,-1 1 0,0-1-1,0 0 1,2 12 226,-1 19-56,-2-25-113,-2 157-1537,3-150-3474</inkml:trace>
</inkml:ink>
</file>

<file path=ppt/ink/ink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32:41.4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1 9204,'0'0'7972,"-6"34"-7892,31 7-80,3 0 48,3 2 80,-3-4-256,0-3-560,-7-4-3010,-19-26-672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0:28:29.4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72 4 112,'0'0'1366,"0"0"2836,0 0-2324,0 0-1339,0 0-125,0 0 52,-10-1 4312,-29-2-4076,39 4-709,-1-1 0,1 1-1,-1-1 1,1 1 0,0-1-1,-1 0 1,1 1 0,0-1-1,-1 1 1,1 0 0,0-1 0,0 1-1,0-1 1,-1 1 0,1-1-1,0 1 1,0 0 0,0-1-1,0 1 1,0-1 0,0 1-1,0 0 1,0-1 0,0 1-1,1-1 1,-1 1 0,0-1 0,0 1-1,0 0 1,1-1 0,-1 1-1,0-1 1,1 1 0,-1-1-1,0 1 1,1-1 0,-1 0-1,0 1 1,1-1 0,-1 1-1,1-1 1,-1 0 0,1 1-1,-1-1 1,1 0 0,-1 0 0,1 1-1,0-1 1,-1 0 0,1 0-1,-1 0 1,1 0 0,-1 0-1,1 0 1,0 0 0,-1 0-1,1 0 1,0 0 58,-1 0 50,0 0-15,0 0 103,0 0 104,0 0-28,0 0-151,0 0-146,26 4-415,-24-4 708,-5 0 469,2 0-711,1 0-96,0 0-35,0 0 32,0 0-56,0 0-198,0 0-31,0 0 237,0 0 160,0 0 50,-18 0 676,18 1-776,0 0 1,0 0-1,0 0 0,0 0 1,0 0-1,0 0 1,0 0-1,0 0 0,0 0 1,0 0-1,1 0 0,-1 0 1,0-1-1,1 1 0,-1 0 1,1 0-1,0 2 1,-2-4 20,0 1 0,1 1 0,-1-1 0,0 0 0,0 0 0,0 0 0,0 0 1,0 1-1,0-1 0,1 0 0,-1 1 0,0-1 0,0 1 0,0-1 1,1 1-1,-1-1 0,0 1 0,1-1 0,-1 1 0,0 0 0,1-1 1,-1 1-1,1 0 0,-1 0 0,1-1 0,0 1 0,-1 0 0,1 0 1,0 0-1,-1 0 0,1-1 0,0 1 0,0 0 0,0 0 0,0 0 1,-1 0-1,2 0 0,-1 0 0,0 0 0,0-1 0,0 1 0,0 0 0,0 0 1,1 0-1,-1 0 0,0 0 0,1-1 0,-1 1 0,1 0 0,0 1 1,0-1-123,0 0 1,-1 0 0,1-1 0,0 1 0,0 0-1,0 0 1,0-1 0,0 1 0,0-1 0,0 1-1,0-1 1,0 1 0,0-1 0,0 0 0,1 1-1,-1-1 1,0 0 0,0 0 0,0 0 0,0 0-1,0 0 1,1 0 0,1 0 0,-3 0-18,1 0-1,0 0 1,0 0 0,0 0-1,0-1 1,0 1 0,0 0 0,-1 0-1,1 0 1,0-1 0,0 1-1,0 0 1,0-1 0,-1 1 0,1-1-1,0 1 1,-1-1 0,1 1-1,0-1 1,-1 0 0,1 1 0,0-1-1,-1 0 1,1 1 0,-1-1-1,1 0 1,-1 0 0,0 1 0,1-1-1,-1 0 1,1-1 0,-1-4-106,0 5 319,0 1 0,0-1 0,0 1 0,1-1-1,-1 1 1,0-1 0,0 1 0,0-1 0,0 0 0,0 1-1,0-1 1,0 1 0,0-1 0,0 1 0,-1-1 0,1 0-1,0 1 1,0-1 0,0 1 0,-1-1 0,1 1 0,0-1 0,0 1-1,-1-1 1,1 1 0,0-1 0,-1 1 0,1 0 0,-1-1-1,1 1 1,-1 0 0,1-1 0,-1 1 0,1 0 0,-1-1-1,1 1 1,-1 0 0,1 0 0,-1 0 0,1-1 0,-1 1-1,1 0 1,-1 0 0,0 0 0,1 0 0,-1 0 0,1 0 0,-1 0-1,1 0 1,-1 0 0,0 0 0,0 1 0,-2 14 18,3-14-127,-1-1 0,1 1 0,0-1 0,0 1 0,0-1 0,0 1 0,0-1 0,0 1 0,0-1 0,0 1 0,0 0 0,0-1 0,1 1 0,-1-1 0,0 1 0,0-1 0,0 1 0,1-1 0,-1 0 0,0 1 0,0-1 0,1 1 0,-1-1 0,0 1 0,1-1 0,-1 0 0,1 1 0,-1-1 0,0 0 0,1 0 0,-1 1 0,1-1 0,-1 0 0,2 1 0,-2-1 126,0-2-12,0 1 1,0-1 0,-1 1 0,1 0 0,-1-1-1,1 1 1,-1 0 0,1-1 0,-1 1-1,0 0 1,1 0 0,-1-1 0,0 1 0,0 0-1,0 0 1,0 0 0,0 0 0,0 0 0,0 0-1,-1 1 1,1-1 0,0 0 0,0 1-1,-1-1 1,1 0 0,0 1 0,-1 0 0,1-1-1,0 1 1,-1 0 0,-2-1 0,-11-4 610,15 5-786,0-1 112,0 1 1,0-1-1,1 1 1,-1-1-1,0 1 0,0 0 1,0-1-1,0 1 1,0-1-1,0 1 0,0-1 1,0 1-1,0-1 0,0 1 1,0-1-1,0 1 1,0 0-1,0-1 0,0 1 1,0-1-1,-1 1 0,1-1 1,0 1-1,0 0 1,0-1-1,-1 1 0,1-1 1,0 1-1,-1 0 0,1-1 1,0 1-1,-1 0 1,1 0-1,0-1 0,-1 1 1,1 0-1,-1 0 0,1-1 1,0 1-1,-1 0 1,1 0-1,-1 0 0,1 0 1,-1 0-1,1 0 0,0 0 1,-1-1-1,1 1 1,-1 0-1,1 1 0,-1-1 1,1 0-1,-1 0 0,1 0 1,-1 0-1,0 0 1,1 1-18,0-1 1,0 0 0,-1 1 0,1-1-1,0 0 1,0 0 0,-1 1 0,1-1 0,0 0-1,0 1 1,0-1 0,0 1 0,0-1-1,-1 0 1,1 1 0,0-1 0,0 0-1,0 1 1,0-1 0,0 1 0,0-1-1,0 0 1,0 1 0,0-1 0,1 0 0,-1 1-1,0-1 1,0 1 0,0-1 0,0 0-1,0 1 1,1-1 0,-1 0 0,1 1-1,5 13-34,-3-12-119,0-1 0,1 1 0,-1-1 0,1 0 0,-1 0 0,1 0 0,0 0 0,-1-1 0,1 1 0,0-1 0,-1 0 0,1 0 0,0 0 0,7-2 0,-11 1 130,1 1 1,0-1-1,-1 0 1,1 1-1,-1-1 1,1 0-1,-1 1 1,1-1-1,-1 0 1,1 0-1,-1 1 1,0-1-1,1 0 1,-1 0-1,0 0 1,0 0-1,1 0 1,-1 1-1,0-1 1,0 0-1,0 0 1,0 0-1,0 0 0,0 0 1,-1 0-1,1 0 1,0 0-1,0-1 76,0 1 1,-1 0-1,1-1 0,0 1 0,0-1 0,-1 1 0,1 0 0,-1 0 0,1-1 0,-1 1 0,0 0 0,1 0 0,-1 0 0,0-1 0,0 1 0,0 0 0,-1-1 0,-2 1 180,0 0 0,0 0 0,0 0 1,0 1-1,0 0 0,-7 0 0,5 0-80,5 2-161,1-1-1,-1 1 1,1-1 0,0 1 0,-1 0 0,1-1 0,0 1 0,0-1 0,0 1 0,0 0 0,0-1-1,1 1 1,0 2 0,-1-3-40,1 0-1,0 0 1,0 0-1,0 0 1,0-1-1,0 1 1,0 0-1,0-1 1,0 1-1,0 0 1,0-1-1,0 1 1,0-1-1,1 0 1,-1 1-1,0-1 1,0 0-1,0 0 0,1 0 1,-1 0-1,0 0 1,3 0-1,-4 0 56,0-1-1,0 1 0,0 0 0,0-1 1,0 1-1,0 0 0,0-1 0,0 1 0,0 0 1,0-1-1,0 1 0,0 0 0,0-1 1,0 1-1,0 0 0,-1-1 0,1 1 1,0 0-1,0-1 0,0 1 0,0 0 0,-1-1 1,1 1-1,0 0 0,0 0 0,-1-1 1,1 1-1,0 0 0,0 0 0,-1 0 0,1-1 1,0 1-1,-1 0 0,1 0 0,-1 0 1,23 1-2936,-21-1 2559,-1 0 389,-25 3 2927,17-2 2967,7-1-5875,1 0-24,0 0-32,0 0-11,0 0 46,0 0-30,0 0 11,0 0-67,0 0-429,2 0-4234,3 0 187</inkml:trace>
</inkml:ink>
</file>

<file path=ppt/ink/ink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32:41.7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0 195 11205,'0'0'5651,"118"-111"-5875,-25 72 224,-2 3-2706,-57 28-3761</inkml:trace>
</inkml:ink>
</file>

<file path=ppt/ink/ink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32:42.8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79 1 1393,'0'0'4914,"-78"109"-5122,78-86-1105,0-8-1008</inkml:trace>
</inkml:ink>
</file>

<file path=ppt/ink/ink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32:43.8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80 1 8180,'0'0'4514,"-57"87"-4514,49-42 128,3 4-48,-1 2-160,4-37-2417,0-4-3170</inkml:trace>
</inkml:ink>
</file>

<file path=ppt/ink/ink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32:44.1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25 11189,'0'0'2913,"125"-24"-2624,-64 43-289,0 8-48,-2 9-3458,-42-17-1248,-8-1-1217</inkml:trace>
</inkml:ink>
</file>

<file path=ppt/ink/ink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32:44.5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185 11 9700,'0'0'4216,"-18"-2"-2864,-59-6-418,73 8-874,0-1-1,-1 1 1,1 0 0,0 1-1,-1-1 1,1 1 0,0-1-1,-1 1 1,1 1 0,-4 1-1,5-2-44,1 0 0,0 0 0,0 1-1,0-1 1,0 1 0,0-1 0,1 1-1,-1 0 1,0 0 0,1-1 0,-1 1-1,1 0 1,-2 4 0,0 1-23,1 1 1,0 0 0,0-1-1,1 1 1,0 0 0,1 0-1,-1 0 1,2 8-1,-1-12 12,0-3-35,0 0-1,0 0 1,0 0-1,0 0 1,0 0-1,0 0 1,0 0-1,1 0 1,-1 0-1,0 0 1,1 0-1,-1-1 1,1 1-1,-1 0 1,1 0-1,-1 0 1,1-1-1,-1 1 1,1 0-1,0-1 1,-1 1-1,1 0 1,0-1-1,0 1 1,-1-1-1,2 1 0,0 0-94,1 0-1,-1-1 1,0 1-1,0-1 1,0 0-1,1 0 1,-1 0-1,0 0 1,1 0-1,3-1 0,1 0-192,0-1-1,0 0 1,0-1 0,0 1-1,0-1 1,8-5-1,2-4-98,28-25-1,-40 32 418,0 1-1,-1-1 1,0 0 0,0 0 0,0 0-1,0 0 1,-1-1 0,0 0 0,0 0-1,2-6 1,-13 46 3739,2 24-2554,5-52-1206,1-1-1,1 1 1,-1-1 0,1 1 0,0-1-1,0 1 1,1-1 0,0 0 0,0 1-1,0-1 1,0 0 0,1 0-1,0 0 1,0-1 0,0 1 0,5 4-1,0-1-97,1 0-1,0 0 1,0-1-1,0 0 1,12 5-1,-15-9-979,-1 0 0,1-1-1,0 1 1,0-2 0,0 1 0,11 1-1,-2-2-6689</inkml:trace>
</inkml:ink>
</file>

<file path=ppt/ink/ink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32:45.6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205 26 9925,'0'0'3145,"-18"19"-2844,-57 61-226,72-76-74,0 0-1,-1 0 1,1 0-1,1 1 1,-1-1-1,-2 8 1,3 12-56,3-13-65,-1-10 107,0 0 0,1-1 0,-1 1-1,1-1 1,-1 1 0,1-1-1,0 1 1,-1-1 0,1 1-1,-1-1 1,1 0 0,0 1 0,-1-1-1,1 0 1,0 1 0,-1-1-1,1 0 1,0 0 0,-1 0-1,1 0 1,0 0 0,0 0 0,-1 0-1,1 0 1,0 0 0,0 0-1,-1 0 1,1 0 0,0 0 0,-1-1-1,2 1 1,0 0 18,0-1 0,1 1 1,-1 0-1,0-1 0,0 0 0,0 0 0,1 1 1,-1-1-1,0 0 0,0-1 0,2 0 1,-1-3 115,0 0 0,0 0 0,0 0 0,-1 0 0,0 0 0,0 0 0,0 0 0,-1-1 0,0 1 0,0-1 0,0 1 0,0-7 0,0 7-61,-1 1-1,0-1 0,0 0 0,0 1 0,-1-1 1,1 1-1,-1-1 0,0 0 0,-1 1 1,1-1-1,-1 1 0,0 0 0,0 0 0,0 0 1,-4-6-1,2 6-16,-1 0 0,1 0 0,-1 1 0,1 0 0,-1 0 0,0 0 0,0 0 0,0 1 0,-1 0 0,-4-2 1,2 2-542,-1 0 1,1 1 0,0 0 0,-9-1 0,-18 2-4329</inkml:trace>
</inkml:ink>
</file>

<file path=ppt/ink/ink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33:35.2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6 409 10373,'0'0'3959,"-5"4"-3483,5-4-479,0 0-1,0 0 0,0 0 1,0 0-1,0 0 0,0 0 1,0 0-1,0 0 0,0 0 0,0 0 1,0-1-1,0 1 0,0 0 1,0 0-1,0 0 0,0 0 0,44-61 358,-16 23-176,30-53 0,-41 59-10,0 2-1,2 0 1,1 0 0,2 2-1,42-44 1,-63 73-107,0 0 1,-1 0 0,1 0-1,0 0 1,-1 0-1,0 0 1,1 0-1,-1 0 1,0 1 0,1-1-1,-1 0 1,0 0-1,0 0 1,0 0-1,0 1 1,0-1 0,0 0-1,-1 2 1,2 32 1100,0 85-1088,-5 0 1,-23 137 0,22-227-48,-2-1 0,0 1 1,-16 35-1,21-58-50,0 0-1,0 0 0,1 0 1,0 0-1,0 0 1,0 1-1,1-1 1,2 15-1,-2 4-1509,0-6-3378</inkml:trace>
</inkml:ink>
</file>

<file path=ppt/ink/ink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33:38.2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1 108 7203,'0'0'5686,"17"-14"-5697,-2 2 14,-6 3 1,0 2 0,1-1 0,-1 1 0,2 0 0,-1 1 0,1 1 0,-1-1 1,2 2-1,-1-1 0,15-2 0,-7 3 44,1 1 1,0 1-1,0 0 1,0 2-1,0 1 0,31 4 1,-47-4-40,1 0 0,-1 0 1,0 1-1,0-1 0,0 1 0,0 0 1,0 1-1,0-1 0,0 1 1,-1-1-1,1 1 0,-1 0 1,0 1-1,0-1 0,0 0 0,0 1 1,-1 0-1,1-1 0,-1 1 1,0 0-1,0 0 0,2 7 0,0 3 46,-1-1 1,0 1-1,-1 0 0,0 0 0,-1 27 0,-2-20-50,-1-1 0,0 0 1,-2 0-1,0 0 0,-1-1 0,-1 0 1,-1 0-1,0 0 0,-13 20 0,-12 17-53,-62 79 0,-17 30 522,105-154-380,0 1 1,1 0-1,0 0 1,1 0-1,-3 16 1,6-24-77,0 1 0,1-1 1,-1 0-1,1 1 0,0-1 1,0 0-1,0 1 0,0-1 1,1 0-1,0 1 0,0-1 0,0 0 1,0 0-1,1 0 0,0 0 1,-1 0-1,2 0 0,4 7 1,-2-6 18,1 0 0,1 0 0,-1 0 1,1-1-1,-1 0 0,1 0 0,0-1 1,1 0-1,-1 0 0,10 2 1,13 2 191,38 5 1,97 4 200,-100-11-366,86 16 0,-134-15-1222,-16 2-3364</inkml:trace>
</inkml:ink>
</file>

<file path=ppt/ink/ink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33:40.7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6 108 384,'16'-13'10192,"-12"10"-9788,67-46 1239,-60 42-1701,0 1 1,0 1-1,1 0 0,0 1 0,0 0 1,21-5-1,-27 8-49,1 0 1,-1 1-1,0-1 1,0 1-1,0 0 1,1 1-1,-1-1 1,0 1-1,0 1 1,7 1-1,-10-1 31,-1-1 0,1 1 0,-1-1 0,1 1 0,-1 0 0,0 0 0,0 0 0,0 0 1,0 1-1,0-1 0,-1 0 0,1 1 0,-1-1 0,1 1 0,-1 0 0,0-1 0,0 1 0,0 0 0,0 0 0,-1-1 0,1 1 0,0 6 0,0 5-120,-1 0-1,0 0 0,-1 0 1,0 0-1,-1 0 0,-1 0 1,0 0-1,-1-1 0,-1 0 1,0 1-1,-8 15 0,-8 10-186,-2-1-1,-32 44 0,32-55 255,15-17 330,-1 1 0,2-1 0,-1 1 0,-6 14 1,13-21-110,-1-1 1,1 0 0,0 1 0,0-1 0,0 0-1,1 1 1,-1-1 0,1 1 0,0-1 0,0 1 0,0 0-1,0-1 1,0 1 0,1-1 0,0 1 0,0-1-1,0 0 1,0 1 0,0-1 0,3 5 0,16 23 179,-13-21 120,-1 1 1,0-1-1,8 21 0,-12-27-203,-1 1 0,0-1 0,0 1 1,0 0-1,-1-1 0,1 1 0,-1 0 0,0-1 1,-1 1-1,1 0 0,-1-1 0,0 1 0,-3 8 1,-4 6-50,-2-1 0,0 0 0,-17 24 1,-2 2-630,-35 66-5872,49-85 1290</inkml:trace>
</inkml:ink>
</file>

<file path=ppt/ink/ink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33:33.8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659 2523 160,'0'0'6374,"-18"-1"-4739,13 1-1626,-15-1-54,0 1-1,0 1 1,0 0-1,0 2 1,1 0-1,-27 9 1,-85 39-423,-47 17 778,161-63 47,0 0-1,-1-2 1,-26 3-1,-21-3 5133,65-5-5451,0 1 0,0-1 0,0 0 0,0 1-1,0-1 1,0 1 0,1-1 0,-1 1 0,0-1 0,1 0-1,0 1 1,-1-1 0,1 1 0,0 0 0,-1-1-1,3-1 1,20-17-39,2 1 0,0 1 0,1 2 1,44-22-1,-31 17 0,50-24 103,130-47-1,104-16 14,-261 89-97,374-144 181,-10-26-154,-12 5 34,525-253 221,-310 136 195,163-97 153,-455 223-137,-5 2 96,-13-26 1098,-308 188-1120,-9 9-522,0-1 0,0 1 0,-1 0 0,1 1 0,1-1 0,-1 0 0,0 0 0,0 1 0,1-1 0,3-1 0,-6 3 145,0 0-131,0-1-71,0 1 199,0-1-172,1 1-1,-1 0 0,0-1 1,0 1-1,0 0 1,1 0-1,-1-1 1,0 1-1,0 0 1,1 0-1,-1 0 1,0-1-1,1 1 1,-1 0-1,0 0 1,1 0-1,-1 0 1,0 0-1,1 0 0,-1-1 1,0 1-1,1 0 1,-1 0-1,0 0 1,1 0-1,-1 0 1,0 0-1,1 0 1,-1 1-1,1-1 1,-1 0-1,0 0 1,1 0-1,-1 0 1,6 0-495,13 0-472,-6 3-3252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0:20:20.4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225 0 6643,'0'0'7254,"0"0"-4743,-20 4-1543,-64 14-325,78-16-594,0 1 0,0 0 1,0 0-1,0 0 0,0 1 1,1 0-1,-1 0 0,1 0 0,0 1 1,1 0-1,-1 0 0,1 0 1,0 1-1,0-1 0,0 1 0,1 0 1,0 0-1,-3 9 0,1-5-14,1 0-1,0 0 1,0 0-1,2 1 1,-1 0-1,1-1 0,1 1 1,0 0-1,0 0 1,1 0-1,1 0 1,-1 0-1,5 16 1,-4-21-62,1 1 0,0-1 0,0 0 1,1 0-1,0 0 0,0 0 0,0 0 1,1-1-1,0 1 0,0-1 0,0 0 0,1 0 1,-1-1-1,1 1 0,0-1 0,1 0 1,-1 0-1,1-1 0,-1 1 0,1-1 1,0-1-1,1 1 0,7 1 0,-3-1-601,1 0 0,0-2 0,0 1 0,12-1 0,-22-1 209,1 0 1,0 0 0,0 0 0,-1 0-1,1 0 1,0 0 0,-1-1 0,1 1-1,0-1 1,-1 0 0,1 0 0,-1 0-1,1 0 1,-1 0 0,1-1 0,-1 1-1,0-1 1,0 1 0,1-1 0,-1 0-1,-1 0 1,4-2 0,1-16-4865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0:28:32.7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84 76 5875,'0'0'1064,"0"0"-378,0 0 280,0 0 66,0 0-74,0 0-75,-32 2 3084,33-1-4041,0 0-1,-1-1 1,1 1 0,0 0 0,0-1-1,0 1 1,0-1 0,0 1-1,0-1 1,0 0 0,0 1-1,0-1 1,0 0 0,0 0-1,0 0 1,1 0 0,-1 0-1,0 0 1,0 0 0,0 0 0,1 0-1,2-1-1134,-3-14 1946,-1 9 425,0 10-1658,-4-22 403,8 23 163,3 4-314,-7-9 246,1 0-1,-1 0 0,0 0 0,0 0 0,0 0 0,0 0 0,1 0 0,-1 0 0,0 0 0,0 0 1,0 0-1,0 0 0,1 0 0,-1 0 0,0 0 0,0-1 0,0 1 0,0 0 0,1 0 0,-1 0 1,0 0-1,0 0 0,0 0 0,0 0 0,0 0 0,0-1 0,1 1 0,-1 0 0,0 0 0,0 0 0,0 0 1,0 0-1,0-1 0,0 1 0,0 0 0,0 0 0,0 0 0,0 0 0,0-1 0,0 1 0,0 0 1,0 0-1,0 0 0,0 0 0,0-1 0,0 1 0,0 0 0,0 0 0,0 0 0,0 0 0,0-1 0,0 1 1,0 0-1,0 0 0,0 0 0,0 0 0,0 0 0,0-1 0,-1 1 0,1 0 0,0-1 74,0 1 58,0 0-87,7 2 7573,-23-11-7289,15 7-277,0 1-1,-1 0 1,1 0-1,-1 0 1,0 0 0,1 0-1,-1 1 1,0-1 0,1 0-1,-1 1 1,0-1-1,-2 1 1,4 0 11,0 0-11,-2-3 12,0 1-1,0 0 0,0 0 0,0 0 0,0 0 0,0 0 1,-1 1-1,-3-3 0,-11-9 207,11 10-10318,-7 3 3238</inkml:trace>
</inkml:ink>
</file>

<file path=ppt/ink/ink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33:36.6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75 1257 8148,'-23'-48'1448,"13"26"-770,0 0 0,1 0-1,-7-31 1,14 46-625,1 0 1,0 0-1,0 0 1,0 0 0,1-1-1,0-6 1,0 12-66,0 1 0,0 0 0,0 0 0,1 0 0,-1 0 0,0 0 0,1 0 0,-1 0 0,1 0 0,-1 0 0,1 0 0,-1 0 0,1 0 0,0 0 0,0 0 0,-1 0 0,1 0 0,0 1 0,0-1 0,0 0 0,0 0 0,0 1 0,0-1 0,0 1 0,0-1 0,0 1 0,0-1 0,0 1 0,0 0 0,0 0 0,0-1 0,0 1 0,1 0 0,-1 0 0,0 0 0,0 0 0,0 0 0,0 0 0,0 1 0,1-1 0,-1 0 0,2 1 0,1 1 0,1-1 1,-1 1 0,1 0 0,-1 0 0,0 0 0,0 1 0,0-1 0,0 1-1,6 6 1,32 37 126,-19-20 15,291 362 1040,-148-172-801,102 123-205,325 393 148,-415-533-191,308 267 0,-423-413-38,2-3 0,3-3-1,102 55 1,-134-85-56,0-1 0,0-1 1,1-3-1,1 0 0,0-3 0,1-1 0,0-2 1,0-1-1,49-2 0,-64-3 11,0-2 0,0-1 0,0-1 0,-1-2-1,0 0 1,0-1 0,0-1 0,-1-1 0,23-13 0,-8 0 7,-1-2-1,-1-1 1,-1-2 0,39-40 0,22-32 72,-5-3 0,-5-4-1,-4-4 1,77-138 0,-38 31-36,128-328 1,91-453 8,-165 454 4,-59 229 82,-91 260-204,2 0 0,2 2 0,37-51 0,-48 84-258,-10 19-727,5 13-3960</inkml:trace>
</inkml:ink>
</file>

<file path=ppt/ink/ink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33:38.5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5683,'0'0'0</inkml:trace>
</inkml:ink>
</file>

<file path=ppt/ink/ink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33:39.2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 2749 14038,'0'0'1532,"-8"-16"-1441,4 6-81,0 1 0,0-1 0,1 1 0,0-1 0,1 0 0,0 0 0,0 0 0,1-1 0,1 1 0,-1 0 0,2 0 0,-1 0 0,2-1 0,-1 1 0,1 0 0,6-15 0,18-49 1,4 2 1,45-81-1,93-133 33,-129 221-42,55-90 81,172-214-1,-223 318-55,2 2 0,2 2 0,2 2 0,2 2 1,2 3-1,2 2 0,95-50 0,-76 53 15,2 4 0,1 4 0,129-30 0,-138 44-20,0 3 1,0 3-1,1 3 0,114 7 1,-157 0-5,0 1 0,0 1 0,0 1 0,-1 1 0,0 1 0,0 2 1,32 17-1,-26-10 43,-2 2 1,0 1 0,-1 2 0,47 46 0,-32-22 109,71 99 1,17 63 74,133 266-77,-3-4-74,19 84-41,-251-483-13,4-2 1,3-2 0,79 113 0,-95-155-2,1-2 1,0 0-1,2-1 0,49 36 0,-53-45-34,1-1-1,0-1 0,0-1 0,2-1 1,-1-1-1,1 0 0,37 6 0,-30-8 2,-1-2-1,2-1 0,-1-2 0,0 0 0,0-2 0,0-2 1,0 0-1,0-2 0,-1-1 0,1-1 0,-1-2 0,-1 0 1,0-2-1,0-1 0,34-22 0,-9-2 18,-2-1-1,-2-3 1,-1-2 0,-2-2 0,-3-2-1,55-75 1,-16 4 8,116-223 0,157-443 262,23-44-82,-264 619-106,8 5 0,227-285 0,-268 397-106,-79 89-37,0 0 1,0 1 0,1-1-1,-1 1 1,1 0-1,-1-1 1,1 1-1,-1 0 1,1 0-1,0 0 1,-1 0-1,1 0 1,0 0-1,2 0 1,3 1-2699</inkml:trace>
</inkml:ink>
</file>

<file path=ppt/ink/ink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33:53.8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1072 8404,'0'0'1355,"-2"-17"-1253,1 5-95,-1 1 3,1 0 1,0 0-1,1 0 0,1 0 1,-1 0-1,2 0 1,-1 0-1,7-19 1,24-59 553,4 1 1,4 2-1,54-85 1,-23 61 133,140-168 1,-199 263-805,36-38 386,-44 49-402,0 0 1,0 1 0,0 0-1,0 0 1,1 0 0,-1 0 0,1 1-1,0-1 1,0 1 0,7-2-1,-3 4-1818</inkml:trace>
</inkml:ink>
</file>

<file path=ppt/ink/ink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33:54.1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112 0 5763,'0'0'1104,"-82"101"-960,67-60-80,4 10 64,7 4 224,4 0-15,0-6 207,10-11-64,18-14-224,12-12 240,15-12-79,17-2-193,21-42 720,15-20-544,-66 25-400,-10 3-4658</inkml:trace>
</inkml:ink>
</file>

<file path=ppt/ink/ink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34:37.7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22 608,'0'0'11099,"-13"22"-8824,9-15-2269,-5 8-3,1 1 1,0-1-1,1 1 1,0 1-1,2-1 0,0 1 1,0 0-1,2 1 1,-2 20-1,5-34-3,-2 22 30,2 0-1,1 1 1,0-1 0,8 35-1,-7-54-22,0 0 0,0 0-1,0-1 1,1 1-1,0-1 1,0 0 0,1 0-1,0 0 1,0 0 0,0-1-1,0 1 1,1-1-1,0 0 1,0 0 0,1-1-1,-1 0 1,1 0-1,0 0 1,0 0 0,0-1-1,10 3 1,-10-3-5,1-1-1,0 0 1,-1 0-1,1-1 1,0 0 0,0 0-1,0 0 1,0-1 0,0 0-1,0-1 1,0 1 0,0-1-1,-1-1 1,1 1 0,0-1-1,0 0 1,-1-1-1,0 0 1,11-5 0,-10 2 21,1 1 0,-1-1 0,0-1 1,0 1-1,-1-1 0,0-1 0,0 1 1,-1-1-1,0 0 0,0 0 0,-1 0 1,0-1-1,0 0 0,2-9 0,1-12 70,-1 0-1,-2-1 0,-1 1 0,-1-1 1,-2 0-1,-4-34 0,3 50-59,0 1 0,-2-1 0,-4-19 0,6 30-32,-1-1 0,0 1 0,1 0-1,-1-1 1,-1 1 0,1 0 0,-1 0 0,1 0-1,-1 1 1,0-1 0,-1 1 0,1-1 0,0 1-1,-6-3 1,8 5-22,0 0 0,0 0 0,0 1 0,0-1 0,0 0 0,0 1 0,-1-1 0,1 1 0,0 0 0,0-1 0,0 1 0,-1 0 0,1-1 0,0 1 0,-1 0 0,1 0 0,0 0 0,0 0 0,-1 1 0,1-1 0,0 0 0,-1 0 0,1 1 0,0-1 0,0 1 0,0-1 0,-3 2 0,2 0-248,1 0-1,-1 0 1,0 0-1,1 0 0,0 0 1,-1 0-1,1 0 1,0 1-1,0-1 0,0 0 1,0 1-1,-1 4 1,-7 35-4611</inkml:trace>
</inkml:ink>
</file>

<file path=ppt/ink/ink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34:38.3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55 121 14647,'0'0'2107,"-9"22"-1637,-28 76-225,35-92-242,1 0 0,-1-1 0,1 1-1,0 0 1,0 0 0,1 0 0,-1 0-1,2 0 1,-1 0 0,0 0 0,1-1-1,0 1 1,1 0 0,-1 0 0,1-1 0,0 1-1,0-1 1,1 1 0,3 5 0,-3-7-10,1 0 1,-1-1-1,1 0 1,-1 1-1,1-1 1,0-1-1,0 1 1,1 0 0,-1-1-1,0 0 1,1 0-1,0-1 1,-1 1-1,1-1 1,0 0-1,0 0 1,-1 0 0,1-1-1,0 1 1,7-2-1,-8 1 2,0 0 0,0-1 1,-1 1-1,1-1 0,0 0 0,0 0 0,-1-1 0,1 1 0,0-1 0,-1 1 0,0-1 0,1 0 0,-1-1 0,0 1 0,5-6 1,-3 3 4,0-1 0,0 0 0,-1 0 0,0-1 0,0 0 0,0 1 0,4-13 0,-2-2 15,0 0 0,-1 0 0,-1-1 1,2-41-1,-6 55 11,1-7 22,0 1 0,-1-1 1,-1 1-1,-5-26 0,6 37-47,-1 0 0,0 0 0,0 0 0,0 0-1,-1 0 1,1 0 0,-1 0 0,1 1 0,-1-1 0,0 0-1,0 1 1,0-1 0,0 1 0,-1 0 0,1 0 0,-1 0-1,1 0 1,-1 0 0,0 0 0,0 1 0,1-1-1,-1 1 1,0 0 0,0 0 0,-1 0 0,1 0 0,-5 0-1,6 1-49,0 0 0,0 0 0,0 0 0,0 0 0,0 0 0,0 1 0,0-1 0,0 1 0,0-1 0,0 1 0,0 0-1,1 0 1,-1 0 0,0 0 0,0 0 0,1 0 0,-1 0 0,0 1 0,1-1 0,0 0 0,-1 1 0,1 0 0,0-1-1,-1 1 1,1 0 0,0-1 0,-1 4 0,-2 3-500,1 1 0,0 0 0,0 0 0,-2 11 0,4-16 210,-7 41-4105,6 2-2410</inkml:trace>
</inkml:ink>
</file>

<file path=ppt/ink/ink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34:38.7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102 126 7027,'0'0'6489,"-14"18"-4705,-43 64-1365,53-75-363,0 1 1,0 0-1,0 0 0,1 1 0,1-1 1,-1 1-1,1-1 0,1 1 0,-1 0 1,1 0-1,1-1 0,0 1 0,1 12 1,0 5 30,-1-17-89,1 0 0,0 0 0,1-1 0,-1 1-1,2 0 1,-1-1 0,1 0 0,1 1 0,-1-1 0,1-1-1,1 1 1,0 0 0,0-1 0,0 0 0,1 0-1,-1-1 1,2 0 0,-1 0 0,1 0 0,0-1 0,0 1-1,1-2 1,-1 1 0,1-1 0,0 0 0,0-1 0,0 0-1,1 0 1,-1-1 0,1 0 0,0 0 0,-1-1-1,1 0 1,0-1 0,0 0 0,0 0 0,14-3 0,-17 2-3,-1-1-1,0 1 1,0-1 0,0 0 0,0-1 0,0 1 0,0-1 0,0 0 0,-1 0 0,0 0 0,1-1 0,-1 0 0,0 1 0,-1-1 0,1-1 0,-1 1 0,0-1 0,0 1 0,0-1 0,-1 0 0,1 0 0,2-7 0,0-4 28,0 0 0,0 0 0,-2-1 0,0 1 0,0-1 0,-1-18 0,-1 10 73,-4-37 1,2 53-53,-1 1 0,1-1 1,-2 1-1,1-1 0,-1 1 0,-1 0 1,-7-13-1,-11-12 27,-2 1 1,-50-51 0,41 48-1629,24 26-3768</inkml:trace>
</inkml:ink>
</file>

<file path=ppt/ink/ink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34:39.2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12 148 13190,'0'0'688,"-2"23"-672,-7 75-53,9-93 34,0-1 0,-1 0 0,2 1 1,-1-1-1,0 1 0,1-1 0,0 0 0,0 1 0,0-1 1,1 0-1,-1 0 0,1 0 0,0 0 0,0 0 0,0 0 0,1 0 1,0-1-1,-1 1 0,1-1 0,0 0 0,0 0 0,1 0 1,-1 0-1,1-1 0,6 4 0,-3-2-13,1-2-1,-1 1 1,1-1-1,0 0 0,0-1 1,0 1-1,0-2 1,0 1-1,0-1 1,0-1-1,12-1 1,-16 2 25,0-1 0,-1 0 0,1 0 0,0-1-1,0 1 1,-1-1 0,1 0 0,-1 0 0,1 0 0,-1 0 0,0 0 0,0-1 0,0 1 0,0-1 0,0 0-1,-1 0 1,1 0 0,-1-1 0,0 1 0,0 0 0,0-1 0,0 1 0,0-1 0,-1 0 0,0 0-1,2-5 1,0-10 111,1 1-1,-2-1 1,-1 1-1,0-25 1,-1 32-61,-1 0 1,0 0 0,-1 0 0,0 1-1,-1-1 1,0 0 0,0 1 0,-1 0-1,-8-14 1,9 18-28,0 1 0,0 0 1,-1 0-1,0 0 0,0 0 0,0 1 0,0 0 0,-1-1 1,1 2-1,-1-1 0,0 0 0,-1 1 0,1 0 0,0 0 1,-1 1-1,0-1 0,-11-2 0,-7 5-1715,-5 7-3541</inkml:trace>
</inkml:ink>
</file>

<file path=ppt/ink/ink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34:35.2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102 68 1505,'0'0'11418,"-16"12"-11330,-3 2-28,-28 26 0,44-37-59,1 0-1,0-1 1,1 1-1,-1 0 1,0 1 0,1-1-1,-1 0 1,1 0-1,0 1 1,0-1-1,1 0 1,-1 1-1,1-1 1,-1 1-1,1-1 1,0 1-1,0-1 1,1 1-1,-1-1 1,1 1-1,1 4 1,-1 1-5,1-1 1,0 0 0,0 0 0,0 0 0,1 0 0,0 0-1,1-1 1,0 1 0,0-1 0,0 0 0,1 0 0,11 12-1,-7-10-4,1 0-1,-1-1 1,1 0-1,1-1 1,0 0-1,0-1 1,17 8-1,-11-7 1,0-1 1,1-1-1,0 0 0,0-1 0,0-1 0,1-1 0,-1 0 1,1-1-1,-1-1 0,1-1 0,18-4 0,-30 4 34,0-1 0,0 0 0,0-1 1,0 1-1,-1-1 0,1-1 0,-1 1 0,0-1 0,0 0 0,0-1 0,-1 1 0,0-1 0,1 0 0,-2 0 0,1-1 0,-1 1 1,1-1-1,-2 0 0,1-1 0,4-9 0,-2 2 45,-1 0 0,-1 0 0,0-1 0,-1 1 0,0-1 0,-2 0 0,1 0 0,-2-28 0,-1 35-57,-1 1-1,1-1 1,-1 0-1,0 1 1,-1 0-1,1-1 0,-2 1 1,1 0-1,-1 0 1,0 1-1,0-1 0,-1 1 1,0 0-1,0 0 1,0 0-1,-1 1 1,0 0-1,0 0 0,0 0 1,-1 1-1,1 0 1,-1 0-1,0 1 0,0 0 1,-1 0-1,1 1 1,0-1-1,-1 1 1,0 1-1,1 0 0,-1 0 1,0 0-1,0 1 1,-11 1-1,17 0-137,0-1-1,0 0 1,0 0-1,0 1 1,0-1-1,0 1 1,0 0-1,0-1 1,1 1-1,-1 0 1,0 0-1,-2 2 1,-6 16-4042,2 6-2853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0:28:46.2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83 142 2465,'0'0'1828,"0"0"-537,0 0-472,0 0 27,0 0-65,0 0-378,0 0-245,0 0-108,0 0 41,-5 0 3520,-11-2-2281,16-6-3137,1 8 1871,-1-1 0,0 1 0,0-1 0,0 1-1,0 0 1,1-1 0,-1 1 0,0-1 0,0 1 0,0-1 0,0 1 0,0-1 0,0 1 0,-1-1 0,1 1 0,0-1 0,0 1 0,0-1 0,0 1 0,0-1 0,-1 1 0,1-1-1,0 1 1,0 0 0,-1-1 0,1 1 0,0-1 0,-1 1 0,1 0 0,-1-1 0,1 1 0,0 0 0,-1 0 0,1-1 0,-1 1 0,1 0 0,-1 0 0,1 0 0,0-1 0,-1 1 0,1 0-1,-1 0 1,1 0 0,-1 0 0,1 0 0,-1 0 0,1 0 0,-1 0 0,1 0 0,-1 0 0,0 0 0,1 0-96,0 0-85,0 0-38,0 0-69,7-5-913,-10-14 2633,-14 16-205,13 3-1362,4 0 57,0 1-1,0-1 1,0 0-1,0 1 1,0-1-1,0 0 1,0 0-1,0 1 1,0-1-1,0 0 1,0 1-1,0-1 1,1 0-1,-1 1 1,0-1-1,0 0 1,0 0-1,0 1 1,0-1-1,1 0 1,-1 0-1,0 0 1,0 1-1,1-1 1,-1 0-1,0 0 1,0 0-1,1 1 1,-1-1-1,0 0 1,0 0-1,1 0 1,-1 0-1,0 0 1,1 0-1,-1 0 1,0 0-1,1 0 1,2 1-113,-1-1 0,1 0 1,-1 0-1,1 0 1,0 0-1,-1 0 0,1 0 1,-1-1-1,1 1 1,0-1-1,-1 0 0,3-1 1,-4 1 128,0 0 0,0 0 0,0 0 0,0 0 0,0-1 0,0 1 0,0 0 0,-1-1 0,1 1 0,0-1 0,-1 1 0,1 0 0,-1-1 0,1 1 0,-1-1 1,0 0-1,0 1 0,0-1 0,0 1 0,0-1 0,0-2 0,-1 4 30,1-1 0,0 1 1,-1-1-1,1 1 1,-1-1-1,1 1 0,-1-1 1,1 1-1,-1-1 0,1 1 1,-1 0-1,1-1 0,-1 1 1,0 0-1,1-1 0,-1 1 1,0 0-1,1 0 0,-1 0 1,1-1-1,-1 1 1,0 0-1,1 0 0,-1 0 1,0 0-1,1 0 0,-1 0 1,0 1-1,1-1 0,-1 0 1,0 0-1,1 0 0,-1 1 1,0-1-1,1 0 0,-2 1 1,-24 10 304,24-9-330,0 1 0,0-1 0,0 1-1,1 0 1,-1 0 0,1 0 0,0 0 0,0 0 0,-1 5 0,1-7-18,1-1 0,0 1 0,0 0 0,-1 0 0,1 0 0,0-1 0,0 1 0,0 0 0,0 0 1,0-1-1,0 1 0,0 0 0,0 0 0,1 0 0,-1-1 0,0 1 0,0 0 0,1 0 0,-1-1 0,0 1 0,1 0 0,-1-1 1,1 1-1,-1 0 0,1-1 0,-1 1 0,1-1 0,-1 1 0,1-1 0,-1 1 0,1-1 0,0 1 0,-1-1 0,1 1 1,0-1-1,0 0 0,-1 1 0,1-1 0,0 0 0,1 0 0,1 1-66,0-1-1,0 1 1,-1-1 0,1 0-1,0 0 1,0 0 0,0-1-1,0 1 1,-1-1-1,1 1 1,0-1 0,0 0-1,4-2 1,-6 2 86,1-1 0,-1 1 0,0-1 0,0 1-1,1-1 1,-1 1 0,0-1 0,-1 0 0,1 0 0,0 0 0,0 1 0,-1-1 0,1 0-1,-1 0 1,0 0 0,1 0 0,-1 0 0,0 0 0,0 0 0,-1-3 0,1 5 24,0-1 0,0 1 1,0-1-1,0 1 1,0-1-1,0 1 0,0-1 1,-1 1-1,1-1 0,0 1 1,0 0-1,-1-1 1,1 1-1,0-1 0,0 1 1,-1 0-1,1-1 1,0 1-1,-1 0 0,1-1 1,-1 1-1,1 0 0,0-1 1,-1 1-1,1 0 1,-1 0-1,1 0 0,-1 0 1,0-1-1,-20 1 504,18 0-509,1 0 0,-1 1 0,1 0 1,0-1-1,-1 1 0,1 0 0,0 0 1,0 0-1,-1 0 0,1 0 0,0 1 1,0-1-1,0 1 0,1-1 1,-3 3-1,3-2-39,0-1 0,0 1 0,1 0 0,-1-1 0,0 1 0,1 0 0,-1 0 0,1-1 0,0 1 0,0 0 0,-1 0 0,1 0 0,1 0 0,-1-1 0,0 1 0,0 0 0,1 0 0,0 2 0,-1-3-8,1 0 0,-1 0 1,1 0-1,0 0 0,0 0 1,-1 0-1,1-1 1,0 1-1,0 0 0,0 0 1,0-1-1,0 1 0,0 0 1,0-1-1,0 1 0,0-1 1,0 1-1,1-1 1,-1 0-1,0 0 0,0 1 1,0-1-1,0 0 0,1 0 1,1 0-1,-1 0 13,-1 0 1,1 0-1,-1 0 0,1 0 0,-1 0 0,1-1 1,-1 1-1,1 0 0,-1-1 0,0 1 0,1-1 1,-1 1-1,1-1 0,-1 0 0,0 0 0,0 0 1,1 1-1,1-3 0,-3 2 23,1-1 0,-1 1 0,1 0 0,-1 0 1,0 0-1,1-1 0,-1 1 0,0 0 0,0-1 0,0 1 0,0 0 0,0 0 0,0-1 0,0 1 1,-1 0-1,1 0 0,0-1 0,-1 1 0,1 0 0,-1 0 0,1 0 0,-1 0 0,1 0 1,-2-2-1,0 1 45,0 0 0,0 1 0,1-1 0,-1 0 1,0 1-1,0 0 0,0-1 0,-1 1 1,1 0-1,0 0 0,0 0 0,-1 1 0,1-1 1,0 0-1,-1 1 0,-3-1 0,-9 0 399,13 1-589,6 0-369,5-2 653,-10-3 378,-13-2 198,-3 7-574,27 0-900,-9 0 777,-1 0 2,0 0 67,0 0 32,0 0-29,0 0 74,0 0-53,-2 0-57,1 0-71,1 0 0,0 0 0,0 0 0,0 0 0,-1 0 0,1-1 0,0 1 0,0 0 0,0 0 0,-1 0 0,1 0 0,0 0 0,0 0 0,-1 0 0,1 0 0,0 0 0,0 1 0,0-1 0,-1 0 0,1 0 0,0 0 0,0 0-1,0 0 1,-1 0 0,1 0 0,0 0 0,0 0 0,0 1 0,0-1 0,-1 0 0,1 0 0,0 0 0,0 0 0,0 1 0,0-1 0,0 0 0,0 0 0,-1 0 0,1 1 0,0 0-21,0 0 0,0-1 1,0 1-1,0 0 0,0 0 1,0 0-1,0 0 0,1-1 1,-1 1-1,0 0 0,0 0 0,1 0 1,-1-1-1,0 1 0,1 0 1,-1 0-1,1-1 0,-1 1 1,1 0-1,-1-1 0,1 1 0,-1 0 1,1-1-1,0 1 0,-1-1 1,1 1-1,1 0 0,24 1-593,-16-2 610,-9-1 25,0-1 1,-1 1-1,1 0 1,-1 0 0,1 0-1,-1 0 1,1-1-1,-1 1 1,0 0-1,1 0 1,-1-1-1,0 1 1,0 0-1,0-3 1,0 3 1,0 1 0,0-1 0,0 0 0,0 1 0,0-1 0,0 0 0,0 0 0,0 1 0,0-1 0,0 0 0,0 1 0,0-1 0,-1 0 0,1 1 0,0-1 1,0 0-1,-1 1 0,1-1 0,0 1 0,-1-1 0,1 0 0,-1 1 0,1-1 0,-1 1 0,1-1 0,-1 1 0,1-1 0,-1 1 0,0 0 0,1-1 0,-1 1 0,1 0 0,-1-1 0,0 1 0,-1 0 0,-2 0-161,16 1-255,18-3-241,-29 0 673,-1-1 0,1 1 0,-1-1 0,1 1 0,-1-1 0,0 0 0,0 1 0,0-1 0,-1 1 0,1-1 0,0 1 0,-1-1 0,-1-4 0,1 6-27,0 1 0,1 0 0,-1-1 0,0 1-1,0-1 1,1 1 0,-1 0 0,0 0-1,0 0 1,0-1 0,0 1 0,0 0-1,1 0 1,-1 0 0,0 0 0,0 0 0,0 0-1,0 1 1,1-1 0,-1 0 0,0 0-1,0 1 1,0-1 0,1 0 0,-1 1-1,0-1 1,0 1 0,1-1 0,-1 1 0,0-1-1,1 1 1,-1-1 0,0 1 0,1 0-1,-1-1 1,1 1 0,-1 0 0,1 0-1,0-1 1,-1 1 0,1 0 0,0 0 0,-1 0-1,1-1 1,0 1 0,0 0 0,0 0-1,0 0 1,0 0 0,0-1 0,0 3-1,-1 8-1146,1 0 0,1 0 0,2 17 0,0-5-3781,-3-14 125</inkml:trace>
</inkml:ink>
</file>

<file path=ppt/ink/ink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34:35.6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75 0 9989,'0'0'2286,"-10"15"-1998,2-4-281,1 1 0,0 0 0,1 0 0,0 0 0,1 1 0,1-1 0,0 1 0,0 0 0,-3 26-1,3 21 111,1 1-1,9 90 1,-4-139-114,0 0-1,0-1 1,1 1 0,1 0-1,0-1 1,0 0-1,1 0 1,1 0 0,10 16-1,-13-23-3,0 0 0,0-1-1,1 1 1,-1-1 0,1 1-1,0-1 1,0 0-1,0-1 1,0 1 0,0-1-1,1 0 1,-1 0 0,1 0-1,-1 0 1,1-1-1,0 0 1,0 0 0,-1 0-1,1 0 1,0-1 0,0 0-1,0 0 1,0 0-1,0-1 1,0 0 0,8-2-1,-4 0 32,0 0 0,1-1 0,-2-1 0,1 0 0,0 0 0,-1 0 0,0-1 0,0-1 0,-1 1 0,1-1 0,-2 0 0,1-1 0,-1 0 0,6-9 0,5-9 61,-1 0 0,-2-1 0,15-40 0,-20 44-41,0 0 1,-2-1-1,-1-1 1,0 1-1,-2-1 1,-1 0-1,-1 0 1,-1 0-1,-1 0 0,-5-30 1,5 52-48,-1 0 0,0 0 0,0 1 0,0-1-1,0 0 1,-1 0 0,1 1 0,-1-1 0,1 1 0,-1-1 0,0 1 0,0 0 0,0 0 0,0 0 0,0 0 0,-1 0-1,1 0 1,-1 0 0,1 1 0,-1-1 0,0 1 0,1 0 0,-1 0 0,0 0 0,-6-1 0,7 1-165,-1 1 1,0 0-1,0 0 1,0 0-1,1 0 1,-1 0-1,0 1 1,0-1-1,0 1 1,1 0 0,-1-1-1,0 1 1,1 1-1,-1-1 1,1 0-1,-1 1 1,-3 2-1,-12 20-3762,16-21 3382</inkml:trace>
</inkml:ink>
</file>

<file path=ppt/ink/ink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34:36.1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86 103 10725,'0'0'1110,"-13"17"-483,2-5-521,5-5-74,0 0-1,0 0 1,1 0-1,0 1 1,0-1-1,1 1 1,0 1-1,0-1 1,1 0-1,0 1 1,0 0-1,1-1 1,0 1-1,-1 15 1,3-3 41,0 0 0,2 0 0,0 0 0,1 0 0,1 0 0,9 27 0,-8-36-67,-1 0 0,2 0 0,0-1-1,0 0 1,1 0 0,0-1 0,1 1 0,0-2 0,1 1 0,0-1-1,17 14 1,-20-19-13,0-1 0,0 1 0,0-1 0,1 0 0,-1 0 0,1-1 0,-1 1 0,1-2 0,0 1 0,0-1 0,0 0 0,10 0-1,-12-1 14,0 0-1,1 0 0,-1-1 0,0 0 1,0 0-1,0 0 0,0-1 0,0 0 1,0 0-1,0 0 0,0 0 0,-1-1 1,1 0-1,-1 0 0,0 0 0,8-7 1,-4 0 50,0 0 0,0-1 1,-1 0-1,-1-1 0,0 1 1,0-1-1,-1 0 1,-1-1-1,0 1 0,4-20 1,-4 7 112,-1-1 1,-1 0-1,-1 1 0,-3-38 1,1 49-118,-1 0 0,-1 0-1,0 0 1,-1 0 0,-1 0 0,0 1 0,-1 0 0,0 0 0,-15-22-1,15 26-25,0 1-1,-1 0 0,0 0 0,0 1 0,-1 0 1,0 0-1,0 1 0,0 0 0,-1 0 0,0 1 1,0 0-1,-1 1 0,1 0 0,-15-4 0,10 5 69,-1 0-1,1 1 0,-1 1 1,-25 0-1,35 1-138,0 1 0,0 0 1,1-1-1,-1 2 0,0-1 0,1 0 0,-9 5 0,11-5-62,1 0 0,-1 0-1,1 0 1,-1 0 0,1 0 0,0 0-1,0 0 1,-1 0 0,1 1 0,0-1-1,0 1 1,0-1 0,0 1 0,1-1-1,-1 1 1,0-1 0,1 1 0,-1 0-1,1-1 1,-1 1 0,1 3 0,-1 17-5013</inkml:trace>
</inkml:ink>
</file>

<file path=ppt/ink/ink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34:36.8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81 74 10197,'0'0'2382,"-12"21"-1499,11-19-872,-9 15 31,1 0-1,1 0 1,1 0-1,0 1 1,1 0-1,1 0 0,1 1 1,-4 33-1,6-19-18,0 9 64,4 62-1,-1-94-81,0 0 0,1 0 0,0 0 0,0-1 0,1 1 0,0 0 0,1-1 0,0 0 0,0 0 0,1 0 0,10 13 0,-12-18-5,1 0 0,0 0 0,0 0-1,0-1 1,0 0 0,1 1-1,-1-2 1,1 1 0,0 0-1,0-1 1,0 0 0,0 0 0,0-1-1,10 2 1,-11-2 6,0-1 1,0 0-1,0 0 1,0 0-1,-1 0 1,1-1 0,0 0-1,0 0 1,0 0-1,-1 0 1,1 0-1,0-1 1,-1 0-1,1 1 1,-1-1-1,0-1 1,0 1-1,0 0 1,0-1-1,0 0 1,3-2-1,5-10 61,0 0 0,-1 0-1,-1-1 1,0 0 0,-1 0-1,-1-1 1,-1 0 0,0-1-1,5-27 1,-3 3 51,-2-1-1,0-82 0,-6 122-115,0-23 12,-5-46 1,4 64-19,-1 1-1,0 0 1,0 0-1,0 0 1,-1 0-1,0 0 1,-1 1-1,1-1 1,-1 1-1,-8-11 1,9 15-5,1-1 0,-1 1 0,0 0 1,1 0-1,-1 0 0,0 0 1,-5-2-1,7 3-114,0 1 1,0 0-1,1-1 0,-1 1 1,0 0-1,0-1 0,0 1 1,1 0-1,-1 0 0,0 0 1,0 0-1,0 0 1,0 0-1,1 0 0,-1 0 1,0 0-1,0 0 0,0 1 1,1-1-1,-1 0 0,0 1 1,0-1-1,0 0 0,1 1 1,-1-1-1,0 1 0,1-1 1,-1 1-1,0-1 1,1 1-1,-1 0 0,1-1 1,-1 1-1,1 0 0,-1-1 1,1 1-1,-1 0 0,1 0 1,-8 28-5593</inkml:trace>
</inkml:ink>
</file>

<file path=ppt/ink/ink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34:37.2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12 301 12614,'0'0'523,"-3"20"-385,2-6-124,-3 12 4,2 0-1,1 0 1,1 0-1,5 42 1,-4-61-22,1 0-1,0 0 1,0 0-1,0 0 1,1 0-1,0 0 1,1-1-1,-1 1 1,1-1-1,5 7 1,-6-10-6,1 1 0,0-1 0,-1 0 0,1 0 0,0 0 0,0-1 0,1 1 1,-1-1-1,0 0 0,1 0 0,-1-1 0,1 1 0,0-1 0,0 0 1,-1 0-1,1 0 0,6-1 0,-7 0 15,1 0 0,0-1 1,-1 0-1,1 0 0,-1 0 0,1 0 0,-1-1 1,1 1-1,-1-1 0,0 0 0,0-1 1,0 1-1,0-1 0,0 1 0,0-1 0,-1-1 1,0 1-1,1 0 0,-1-1 0,0 1 0,-1-1 1,1 0-1,-1 0 0,1 0 0,1-7 0,4-7 59,0 0 0,-2-1-1,0 1 1,6-37 0,-6 12 57,-2 0 0,-2 0 0,-1-1 0,-7-47 0,4 77-93,0-1 0,-1 1 0,-1 0-1,-1 0 1,-6-13 0,10 23-18,-1 0 0,0 0 0,0 0 0,0 0 0,0 0 0,-1 1 0,0-1 0,0 1 1,0 0-1,0 0 0,0 0 0,-1 0 0,1 0 0,-1 1 0,0-1 0,1 1 0,-1 0 0,0 0 0,-9-2 0,11 3-21,-1 1-1,1 0 0,0 0 1,-1 0-1,1 0 1,-1 0-1,1 1 0,0-1 1,-1 1-1,1-1 0,0 1 1,-1 0-1,1 0 1,0 0-1,0 0 0,0 0 1,0 1-1,0-1 0,0 1 1,0-1-1,0 1 0,0 0 1,1 0-1,-1-1 1,1 1-1,-1 0 0,1 0 1,-1 4-1,-3 3-524,1 0 0,1 1 0,0-1 0,0 1 0,-2 17 0,-1 14-2853</inkml:trace>
</inkml:ink>
</file>

<file path=ppt/ink/ink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34:39.7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1441,'0'0'13798,"173"77"-14278,-51-5 1104,24 19-144,13 6-96,3-1-272,-16-13-112,-21-13 0,-21-13-272,-94-54-1456</inkml:trace>
</inkml:ink>
</file>

<file path=ppt/ink/ink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34:40.0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0 439 13222,'0'0'1697,"85"-105"-1697,18 45 160,30-3 336,32 1-496,19-1 0,12 5-16,-128 41-1921,-22 6-5778</inkml:trace>
</inkml:ink>
</file>

<file path=ppt/ink/ink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34:40.6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1 750 13414,'0'0'0,"190"-18"-96,-63-44 192,23-30 737,21-18-209,13-9-336,-4 6-96,-17 14-160,-28 20-32,-40 21-3169</inkml:trace>
</inkml:ink>
</file>

<file path=ppt/ink/ink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34:40.9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13990,'0'0'0,"129"181"-176,-19-54 1089,34 18-321,21 4-432,12-9 176,0-19-336,-16-13 0,-17-13 0,-22-9-368,-107-76-3234</inkml:trace>
</inkml:ink>
</file>

<file path=ppt/ink/ink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34:41.4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12598,'0'0'0,"101"55"-1281,-12 46 1281,15 56 1617,16 49-465,20 37-351,23 12-353,22-21-368,16-36 128,-4-38-208,-14-35 0,-24-26-16,-30-19-48,-30-18-1649</inkml:trace>
</inkml:ink>
</file>

<file path=ppt/ink/ink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34:42.4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64,'0'0'12694,"141"132"-13062,-12-14 1328,28 29 289,28 12-705,12 5-240,-1-12-144,-12-12-112,-25-14 96,-26-11-144,-25-14-16,-22-16-48,-86-78-1953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0:28:47.8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42 28 2849,'0'0'2439,"0"0"-740,0 0-413,0 0-144,0 0-163,0 0-416,-14-10 2959,13 10-3384,0 0-140,1 0-38,0 0-80,0 0-227,0 0-128,0 0 136,0 0 272,1-3 988,-9 0-471,-7 1 98,12 1-903,11-1 198,13-4 130,-21 6 80,0 0 70,0 0 48,0 0 63,0 0 188,0 0 15,0 0-191,0 0-196,0 0-108,0 0-100,0 0-178,0 0 331,1 0 0,-1 0-1,0 0 1,0 0 0,1 0 0,-1 0-1,0-1 1,0 1 0,0 0-1,1 0 1,-1 0 0,0 0 0,0 0-1,1 0 1,-1 0 0,0 0-1,0 1 1,1-1 0,-1 0 0,0 0-1,0 0 1,1 0 0,-1 0-1,0 0 1,0 0 0,0 0 0,1 1-1,-1-1 1,0 0 0,0 0-1,0 0 1,0 0 0,1 1 0,-1-1-1,0 0 1,0 0 0,0 0-1,0 1 1,0-1 0,0 0 0,0 0-1,0 1 1,1-1 0,-1 0-1,0 0 1,0 1 0,0-1 0,0 0-1,0 0 1,0 1 0,0-1-1,0 0 1,-1 0 0,1 0 0,0 1-1,0-1 1,0 6-137,0-5 129,0-1-14,0 0-42,0 0 0,0 0 47,0 0 33,0 0 8,0 0 10,0 22-2446,0-15-96</inkml:trace>
</inkml:ink>
</file>

<file path=ppt/ink/ink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34:42.9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148 1910 9861,'-98'72'560,"60"-60"1777,26-12-336,44-49-1857,42-42-144,37-54 112,35-45-32,28-32 384,31-14-448,14 2 80,5 12-32,-8 21-64,-22 8-496,-21 27-897,-141 137-1312,-13 13-2273</inkml:trace>
</inkml:ink>
</file>

<file path=ppt/ink/ink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34:43.3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0 903 13286,'0'0'688,"65"-120"-688,50 26 0,26-5-96,13 2 96,3 4 0,6 3 144,10 8-64,2 5-48,-6 12 0,-15 14-32,-37 17-496,-111 34-4066</inkml:trace>
</inkml:ink>
</file>

<file path=ppt/ink/ink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34:43.8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21 7299,'0'0'1265,"163"-21"288,-26 21 335,38 14-703,28 8 0,11 0-737,5-1-304,-1-8-16,-11-4 0,-12-4-48,-24 2 64,-38-2-144,-32 5-272</inkml:trace>
</inkml:ink>
</file>

<file path=ppt/ink/ink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34:44.1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11029,'0'0'0,"210"34"-416,-46 50 640,20 30 368,9 23 337,3 6 15,-6-6-848,3-12 144,1-16-240,-6-13 96,-10-18 160,-29-8-256,-36-20-1296,-39-9-849,-96-41-8244</inkml:trace>
</inkml:ink>
</file>

<file path=ppt/ink/ink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34:44.6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2167 12614,'0'0'1456,"35"-95"-1456,50-10 0,40-31 257,35-20-209,28-21-16,17-20 128,-6-15-144,-7-5-16,-16-5 48,-16 19-48,-10 35-673,-19 40-95,-23 39-897,-24 28-1024,-86 75-5075</inkml:trace>
</inkml:ink>
</file>

<file path=ppt/ink/ink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34:45.1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1454 13190,'0'0'768,"99"-148"-848,16 31 160,28-9 16,22-11 145,10 1-177,-3 9 64,-8 9-128,-14 19 0,-8 9 192,-5 9-160,-10 3-32,-9 3 0,-12 6 0,-23 16-1729</inkml:trace>
</inkml:ink>
</file>

<file path=ppt/ink/ink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34:45.4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25 10821,'0'0'1075,"27"-5"-957,-13 2-121,7-2 78,-1 1-1,1 1 1,0 0 0,0 2-1,-1 1 1,1 0 0,0 1-1,0 2 1,21 4 0,5 8 225,0 2 0,-2 2 1,57 32-1,129 89 602,-139-81-874,217 122 206,-208-129-167,123 45 1,163 19-1544,-364-112-2643</inkml:trace>
</inkml:ink>
</file>

<file path=ppt/ink/ink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35:16.0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109 0 8388,'0'0'6013,"0"6"-5938,-2 14-14,-1 0 0,-1 1 0,-1-2 0,-10 30 0,-2 6-35,0 6-118,5-24-227,3 0 1,0 1 0,3 0 0,-3 54-1,16-106-7185,-5 4 6335,-1 0 1,0 0-1,-1-11 0,0-5 225</inkml:trace>
</inkml:ink>
</file>

<file path=ppt/ink/ink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35:16.3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46 1 4226,'0'0'4018,"-45"116"-3138,45-87 337,19-5-177,7-4-271,3-4-385,5-9-48,0-4 80,2-3-400,4 0-16,0-12 176,0-10-176,0-4-608,-6 1-2001,-29 14-1537</inkml:trace>
</inkml:ink>
</file>

<file path=ppt/ink/ink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35:17.3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1 394 3906,'0'0'2065,"95"-132"-1041,-63 84 1,-2 4 303,-1 6-591,-2 6 175,-3 5-512,5 3-208,1 5 80,6 5-256,2 4-16,10 5 0,-33 5-1520,0 0-2194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0:28:48.6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86 65 5475,'0'0'2699,"0"0"-1178,0 0-64,0 0 66,0 0-232,-4-2-456,-18-11 1084,21 13-1335,1 0-42,0 0-150,0 0-99,-26-21 419,-6-7 900,31 27-1609,1 1 53,0 0-27,0 0-48,0 0-13,2 1 20,0 0-1,0-1 0,0 1 0,0 0 1,-1 0-1,1 0 0,0 0 0,-1 0 1,1 1-1,1 1 0,4 2 12,34 23 95,65 49-31,-61-43-271,-44-33-3,-1-1-1,0 1 1,1-1 0,-1 1-1,0-1 1,0 1 0,1-1-1,-1 1 1,0-1 0,0 1-1,0 0 1,0-1 0,0 1-1,0-1 1,1 1 0,-2 0-1,1-1 1,0 1 0,0-1-1,0 1 1,0-1 0,0 1-1,0 0 1,-1-1 0,1 1-1,0-1 1,0 1 0,-1-1-1,1 1 1,0-1-1,-1 1 1,1-1 0,0 1-1,-1-1 1,1 0 0,-1 1-1,1-1 1,-2 1 0,-16 13-2248,-26 1-1708,23-10 880</inkml:trace>
</inkml:ink>
</file>

<file path=ppt/ink/ink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36:12.6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1 12038,'6'14'96,"-1"-1"-83,1 2-6,-1-1 0,0 1 0,-1 0 0,0 0 1,1 16-1,4 327 274,-10-236-240,0-80-33,-2-1 0,-1 1 0,-2-1 0,-17 57 0,22-92-214,1-5 49,0 0 0,0 0 0,-1 0 0,1 0 0,0 0 0,-1 0 0,1 0 0,-1 0 0,1 0 1,-1 0-1,1 0 0,-1 0 0,0 0 0,1 0 0,-1 0 0,0-1 0,0 1 0,-1 1 0,-6-15-9175</inkml:trace>
</inkml:ink>
</file>

<file path=ppt/ink/ink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36:12.9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1 6147,'0'0'624,"-9"131"433,9-76 319,5-2-63,14-4-177,4-9-431,6-13-417,5-15 16,6-12-48,3 0-176,3-32 336,1-15-192,3 0-80,-9-1-144,-3 5-1744,-32 31-1378,-6 2-2945</inkml:trace>
</inkml:ink>
</file>

<file path=ppt/ink/ink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37:21.8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167 2 4018,'0'0'7187,"4"-1"-7200,-3 1 12,-1 0-1,1 0 1,0 0 0,-1-1 0,1 1 0,0 0 0,0 0-1,-1 0 1,1 1 0,0-1 0,0 0 0,-1 0 0,1 0-1,0 0 1,-1 1 0,1-1 0,0 0 0,-1 1 0,1-1-1,0 0 1,-1 1 0,1-1 0,-1 1 0,1-1 0,-1 1-1,1-1 1,-1 1 0,1-1 0,-1 1 0,1 1 0,1 1 13,-1 0 1,0 0 0,1 1 0,-1-1 0,0 1-1,-1-1 1,1 6 0,1 15 173,-2 38 0,-1-38-69,-1 17 48,-1 0 0,-2 0 0,-20 76 0,-52 114-28,1-48-51,76-182-243,0 0 1,0-1 0,0 1-1,-1-1 1,1 1 0,0-1-1,0 1 1,-1-1 0,1 1-1,0-1 1,-1 1 0,1-1-1,0 0 1,-1 1 0,1-1-1,-1 1 1,1-1 0,-1 0-1,1 1 1,-1-1 0,1 0-1,-1 0 1,1 1 0,-1-1-1,1 0 1,-1 0 0,1 0-1,-1 0 1,-1 0 0</inkml:trace>
</inkml:ink>
</file>

<file path=ppt/ink/ink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37:22.6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7956,'0'0'749,"1"16"-509,-1-3-108,-1-7-65,1-1 0,0 0 0,0 0 0,0 1 0,1-1-1,0 0 1,0 0 0,0 0 0,1 0 0,-1 0 0,1 0 0,0 0 0,1 0 0,-1-1 0,1 1 0,0-1 0,4 4 0,0 0 30,0-2 1,1 1-1,0-1 1,0-1-1,0 1 1,1-1-1,-1-1 0,1 1 1,1-2-1,-1 1 1,0-1-1,14 2 1,6 0 234,0-2-1,55 0 1,-75-4-256,1 1 0,-1-1 0,1-1 0,-1 0 0,1 0 0,-1 0 0,0-2 0,11-4 0,3-4 664,37-27 1,-39 25-75,21-5 468,-32 19-148,-7 10-4927,-3-9 3278,0 12-5329</inkml:trace>
</inkml:ink>
</file>

<file path=ppt/ink/ink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37:23.4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413 1 11669,'0'0'2284,"0"16"-2004,0 6-166,-3 100 349,1-103-391,0 0 1,-1 0-1,-1 0 1,-11 33-1,1-22-24,-1-1-1,-1 0 1,-1-1-1,-1-1 1,-2 0 0,-1-2-1,-1 0 1,-1-2-1,-1 0 1,-44 32-1,58-48-139,-1-1 0,1 0 1,-21 8-1,26-13-529,1 1 1,-1-1 0,0 0-1,1 0 1,-1-1-1,0 1 1,-8-1 0,3-6-3803,5-10 2128,4 14 1583,0-15-1551</inkml:trace>
</inkml:ink>
</file>

<file path=ppt/ink/ink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37:23.7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49 0 7331,'0'0'3551,"-8"23"-2953,-22 73 157,27-86-667,1-1 1,0 1-1,0 0 1,1 0-1,1-1 0,0 1 1,0 0-1,0 0 1,2 0-1,-1-1 1,4 13-1,-3-18-58,-1 0 0,1 0 0,0 0 0,1 0 0,-1-1 0,1 1 0,-1-1 0,1 0-1,0 1 1,0-1 0,1 0 0,-1-1 0,0 1 0,1-1 0,0 1 0,0-1 0,0 0 0,0 0 0,0-1 0,0 1 0,0-1 0,0 0-1,7 1 1,8 0 79,0 0-1,1-1 1,0-1-1,-1 0 0,1-2 1,-1 0-1,0-1 1,0-1-1,0-1 1,34-14-1,-30 10-123,1 0-1,39-8 1,-17 13-3463</inkml:trace>
</inkml:ink>
</file>

<file path=ppt/ink/ink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37:24.2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401 0 7748,'0'0'5970,"6"21"-5433,-2-5-440,2 4 43,-1 0 0,-1 1 0,-1 0 0,1 39 0,-5-38-87,-1 0 0,-2 0 0,0-1 0,-1 1 0,-1-1-1,-1-1 1,-1 1 0,-1-1 0,-17 29 0,-15 18 196,-62 78-1,98-139-239,-11 13-43,0 0 1,-1-1-1,-1 0 0,-1-1 0,0-2 0,-41 26 0,43-34-2404,16-7 1642,-1 1 0,0-1 0,1 0 0,-1 0 0,0 0 0,0 0 1,0 0-1,1 0 0,-1 0 0,0 0 0,0-1 0,-1 0 0,-2-4-1613</inkml:trace>
</inkml:ink>
</file>

<file path=ppt/ink/ink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37:24.5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116 1 10133,'0'0'2790,"-10"21"-2403,0 1-329,-10 21 96,-21 62 0,32-73 134,1 0 0,2 1 0,1 0 0,1 0 0,1 37 0,3-64-277,0 0 0,1-1 0,0 1 0,0 0 0,0-1 0,1 1-1,-1-1 1,1 1 0,1-1 0,-1 0 0,1 0 0,0 0 0,0 0-1,0 0 1,0-1 0,5 5 0,0-2 38,0 0 0,0-1 1,0 0-1,1 0 0,0-1 0,0 0 0,0-1 0,13 5 1,9 0-532,2 0 0,-1-2 0,1-2 0,41 2 0,-45-6-4501,-16-1-1895</inkml:trace>
</inkml:ink>
</file>

<file path=ppt/ink/ink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33:41.0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1 8276,'0'0'512,"-49"106"128,33-67 1073,5-5 160,5 0-817,6 1-255,0-5-161,6 1-560,19 2 128,5-3 144,8 1-288,2-4 161,5-3-225,5-7-16,-1-5-193,-34-12-4273,-5 0-3329</inkml:trace>
</inkml:ink>
</file>

<file path=ppt/ink/ink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33:41.3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90 0 14038,'0'0'1121,"-52"111"-945,33-19 432,6 18-544,7 4-64,6-8-512,0-73-6259,0-4-1953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0:28:49.2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82 429 2193,'0'0'4442,"0"0"-1016,0 0-422,0 0-459,0 0-635,0 0-451,-14 0-522,-54 0 34,71-11-603,5-4-294,1 1 1,1 0-1,0 1 0,18-18 0,-2 0 123,24-28 48,-6 9-15,-3-2 1,53-87 0,-95 151 287,2 0-3016,-1 2-1762</inkml:trace>
</inkml:ink>
</file>

<file path=ppt/ink/ink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37: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585 0 9380,'0'0'6200,"0"10"-5522,-2 4-609,0 1 0,-1-1 0,-1 0 0,0 0 0,-1 0 0,0 0 0,-1-1 0,-10 17 0,-8 10 211,-44 56 1,47-70-206,-1-1 0,-1-1 0,-1-1 0,-1-1 0,-45 30 0,48-38-31,0-2 1,0 0-1,-1-1 0,0-2 0,-1 0 1,0-1-1,-1-2 0,-25 4 0,29-9-4798,16-1 1454</inkml:trace>
</inkml:ink>
</file>

<file path=ppt/ink/ink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37:26.3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227 0 11957,'0'0'3079,"-18"20"-2556,-5 5-428,2-4-67,0 2 0,2 1 1,-20 32-1,25-34 91,1 1 0,1 0 0,-18 48 0,26-59-75,1 1 1,0 0-1,0 1 1,2-1-1,-1 0 1,2 1-1,0-1 1,0 1-1,4 20 1,-2-26-40,1-1 0,-1 0 0,1 0 0,1-1 1,-1 1-1,1-1 0,0 1 0,1-1 0,0-1 1,-1 1-1,2-1 0,-1 1 0,1-1 0,-1-1 1,2 1-1,-1-1 0,0 0 0,14 6 0,-3-2 41,1-1-1,0 0 0,1-2 1,-1 0-1,1-1 0,24 3 1,93-4 181,-99-3-97,-36 0-90,1-1 0,-1 1-1,1 0 1,-1-1-1,1 0 1,-1 1-1,1-1 1,-1 0 0,0 0-1,1 1 1,-1-1-1,0 0 1,0 0 0,1-1-1,-1 1 1,0 0-1,1-2 1,5-5 483,-7 8-393,23-15 2071,-19-17-15983,-4 23 7865</inkml:trace>
</inkml:ink>
</file>

<file path=ppt/ink/ink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38:02.0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0 384 12534,'0'0'2977,"16"3"-2563,-16-3-414,25 5 183,36 2 1,-50-7-178,-1 0 0,1 0 0,-1-1 0,1 0 0,-1-1 0,1 0 0,-1 0 0,12-6 0,-10 3 4,0-1-1,0 0 0,-1-1 1,0-1-1,0 0 0,-1 0 1,15-15-1,-19 17 2,0-1 0,-1 0 0,0 0 0,0-1 0,-1 1 1,1-1-1,-2 0 0,1-1 0,-1 1 0,-1 0 0,1-1 0,1-11 0,3-69-175,-7 82 169,0 1 0,0-1 0,-1 0 0,1 0 0,-2 1 0,1-1 0,-1 1 0,0-1 0,0 1 0,-6-12 0,6 16 19,0 0 0,0 0 0,0 0 0,-1 0 0,1 0 0,-1 0 0,1 0 0,-1 1 0,0-1 0,1 1 0,-1 0 0,0 0 0,0 0 0,0 0 0,0 0 0,0 1 0,0-1 0,0 1 0,0 0 0,0 0 0,0 0 0,0 0 0,0 1 0,0-1 0,0 1 0,0 0 0,0-1 0,0 1 0,0 1 0,0-1 0,1 0 0,-1 1 0,0-1 0,1 1 0,-1 0 0,1 0 0,0 0 0,0 0 0,-4 5 0,-1 6-10,0 0-1,1 0 1,1 1 0,0-1 0,1 1 0,0 1-1,-2 17 1,2 8 47,1 57 0,3-86-29,1 1 0,0 0 0,1 0 0,0 0 0,1 0 0,0-1 0,1 0 0,0 1 0,1-1 0,12 19 0,-14-25-194,0-1 0,0 0 0,0 1 1,1-1-1,-1-1 0,1 1 0,0-1 1,0 1-1,1-1 0,-1 0 0,1-1 0,-1 1 1,1-1-1,0 0 0,0 0 0,0 0 1,0-1-1,0 1 0,0-1 0,1-1 1,-1 1-1,0-1 0,0 0 0,1 0 0,-1 0 1,0-1-1,6-1 0,-9 2-184,0-1 1,0 1-1,-1-1 0,1 0 1,0 1-1,0-1 0,0 0 0,0 0 1,-1 0-1,1-1 0,1-1 1,7-17-3502</inkml:trace>
</inkml:ink>
</file>

<file path=ppt/ink/ink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38:02.3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0 151 1201,'0'0'12080,"3"0"-11571,-2 1-465,1-1-1,-1 1 0,0-1 0,0 1 1,0-1-1,0 1 0,0 0 0,0 0 1,0-1-1,0 1 0,0 0 1,0 0-1,0 0 0,-1 0 0,1 0 1,0 0-1,0 0 0,-1 1 0,1-1 1,-1 0-1,1 0 0,-1 0 0,1 3 1,11 41 295,-8-27-201,30 114 163,-29-124-619,-3-17 94,-1-23 103,-1 29 149,-7-232 741,6 232-690,1 0 1,-1 0 0,1 0 0,0 0 0,0-1 0,0 1-1,1 0 1,-1 0 0,1 0 0,0 0 0,-1 0 0,1 0 0,1 0-1,-1 1 1,0-1 0,1 0 0,-1 1 0,4-5 0,0 3-80,-1 1 0,1 1 1,0-1-1,0 1 0,0 0 1,0 0-1,0 0 1,0 1-1,9-2 0,8-2-314,1 2 0,37-2-1,-15 4-6081</inkml:trace>
</inkml:ink>
</file>

<file path=ppt/ink/ink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38:04.0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1 112 11381,'0'0'1030,"0"16"-507,4 149 541,-5-204-965,-1 10 86,2 0-1,7-51 1,-6 74-162,0-1 0,0 1 0,1 0 0,-1 0 0,1 1 0,1-1 0,-1 0 0,1 0 0,0 1-1,0 0 1,1 0 0,0 0 0,0 0 0,0 0 0,0 1 0,1-1 0,-1 1 0,11-6 0,-10 8-150,0 0 1,0 1-1,0 0 0,1 0 1,-1 0-1,0 0 0,0 1 1,1 0-1,6 1 0,-1-1-1933</inkml:trace>
</inkml:ink>
</file>

<file path=ppt/ink/ink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38:06.1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64 12 8772,'0'0'3799,"-10"19"-3417,-31 65-17,39-78-335,0-1-1,0 1 1,0 0-1,1 0 1,0 0-1,0 0 1,0 0-1,1 0 1,0 0-1,0 0 1,0 0-1,1 0 1,0 0-1,2 7 1,-2-11-30,0 1 0,1 0-1,-1-1 1,1 1 0,-1-1 0,1 0 0,0 1 0,0-1 0,0 0 0,0 0 0,0 0 0,1 0 0,-1-1-1,1 1 1,-1 0 0,1-1 0,-1 0 0,1 0 0,0 0 0,-1 0 0,1 0 0,0 0 0,0-1-1,0 1 1,4-1 0,1 1 20,-1-1-1,0 0 0,0 0 1,0 0-1,0-1 0,0 0 0,0 0 1,-1-1-1,1 0 0,0 0 1,-1-1-1,12-6 0,-14 6-4,0 0 0,0 0 0,-1 0-1,1-1 1,-1 1 0,0-1 0,0 0 0,0 0-1,0 0 1,-1-1 0,0 1 0,0-1 0,0 1-1,0-1 1,-1 1 0,1-1 0,-1 0 0,-1 0-1,1-7 1,0 8-15,1-13 113,-1 0 1,-2-25 0,2 39-91,-2-1 0,1 1 0,0 0 1,-1 0-1,1 0 0,-1 0 0,0 0 0,0 0 1,0 0-1,-1 1 0,1-1 0,-1 0 0,1 0 1,-1 1-1,0-1 0,0 1 0,0 0 0,0 0 1,0-1-1,-1 1 0,-2-2 0,-9 1 10</inkml:trace>
</inkml:ink>
</file>

<file path=ppt/ink/ink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38:06.5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45 7635,'0'0'3752,"8"20"-2427,6 18-1006,-1 1-1,11 61 1,-24-96-317,1 0 12,-1 1 0,1-1 0,0 1 0,0-1-1,0 0 1,1 1 0,-1-1 0,1 0 0,5 7 0,-7-11-19,0 1 0,0-1 0,1 0 0,-1 1 0,0-1 0,0 0 0,1 0 0,-1 1 0,0-1 0,1 0 0,-1 0 0,0 0 0,1 1 0,-1-1 0,1 0 1,-1 0-1,0 0 0,1 0 0,-1 0 0,0 0 0,1 0 0,-1 0 0,1 0 0,-1 0 0,0 0 0,1 0 0,-1 0 0,1 0 0,-1 0 0,0 0 0,1 0 0,-1-1 0,0 1 0,1 0 0,-1 0 0,0 0 0,1-1 0,-1 1 0,0 0 0,1 0 0,-1-1 0,0 1 0,0 0 0,1-1 0,-1 1 1,0 0-1,0-1 0,1 1 0,-1 0 0,0-1 0,0 1 0,0 0 0,0-1 0,0 1 0,0-1 0,0 0 0,9-24-119,-9 24 109,6-23-28,-1 0 253,2 0 0,15-37 0,-20 55-116,2-1 0,-1 1 0,1 0 0,0 0-1,0 0 1,0 1 0,1-1 0,0 1 0,0 0 0,0 1 0,1-1 0,-1 1 0,1 0 0,7-3 0,11-3-259,0 1-1,1 1 1,0 1-1,42-5 1,-47 8-3906</inkml:trace>
</inkml:ink>
</file>

<file path=ppt/ink/ink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1:17:54.7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16472,'0'0'1424,"0"0"-1008,0 0-416,0 0 0,0 0-928,0 0-4467</inkml:trace>
</inkml:ink>
</file>

<file path=ppt/ink/ink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38:24.9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8980,'28'2'200,"418"10"2244,461-16-83,-163 0-1814,-716 3-549,137 6-204,-152-3-496,-11 1-720</inkml:trace>
</inkml:ink>
</file>

<file path=ppt/ink/ink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38:16.0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35 0 14919,'0'0'2545,"21"92"-2145,-32-3-320,-1 12-64,5-4-16,-1-3-96,2-12-368,1-8-2209,-1-62-1249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0:46:15.7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7 152 0,'0'0'10664,"-2"-4"-9565,2 2-958,-1 1 0,0-1 1,1 1-1,-1-1 0,1 1 0,0-1 1,-1 1-1,1-1 0,0 0 1,0 1-1,0-1 0,0 1 1,0-1-1,0 0 0,1 1 0,-1-1 1,1 1-1,0-3 0,0 2-33,1-1 0,0 1-1,0 0 1,-1 0 0,1 0-1,0 0 1,1 0 0,-1 1 0,0-1-1,0 1 1,1-1 0,3-1-1,12-5 56,1 1 0,-1 0-1,1 2 1,35-6 0,83-5 76,-108 14-161,176-5 272,44-4-27,-101 0 9,149 7 1,-184 4 34,-54 3-119,71 12 0,50 3 115,189-18 117,-309 3-362,111 21 0,-81-9 28,113 23-9,-105-17 364,113 8 0,-92-23 75,-94-5-4704,0-1-4504</inkml:trace>
</inkml:ink>
</file>

<file path=ppt/ink/ink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38:16.4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78 178 9973,'0'0'4129,"-68"-97"-2352,58 78-368,10 3-609,0 1-512,31 3-144,20 0-144,17 5 0,10 7-48,0 0-272,-6 0-1585,-9 19-1008,-50-7-1761,-5-2-144</inkml:trace>
</inkml:ink>
</file>

<file path=ppt/ink/ink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38:16.8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35 3298,'0'0'4161,"5"17"-2691,24 126 1540,-28-133-2814,0-4-159,-1 0 0,1-1 1,0 1-1,1 0 0,-1-1 0,1 1 0,0-1 1,4 7-1,-3-21 732,-2-7-476,-1 1-80,1 0 0,0 0 0,2-1 1,-1 1-1,2 0 0,0 1 0,1-1 1,0 1-1,8-15 0,-10 24-302,-1 0 0,1 1 0,0-1 0,1 1 0,-1-1 0,1 1-1,-1 0 1,1 0 0,0 1 0,1-1 0,-1 1 0,1 0 0,-1 0 0,1 0 0,0 1 0,0 0 0,0-1 0,0 2-1,1-1 1,-1 1 0,0 0 0,1 0 0,-1 0 0,1 1 0,-1 0 0,1 0 0,-1 0 0,8 2 0,14 7-2497,-16 4-1394</inkml:trace>
</inkml:ink>
</file>

<file path=ppt/ink/ink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38:17.1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75 303 3249,'0'0'10512,"-1"-7"-9360,-3-24-482,3 30-646,1 1-1,-1-1 1,1 0-1,-1 1 1,0-1-1,1 0 1,-1 1-1,0-1 1,1 1-1,-1 0 1,0-1-1,0 1 1,0-1-1,1 1 0,-1 0 1,0 0-1,0-1 1,0 1-1,0 0 1,1 0-1,-1 0 1,0 0-1,0 0 1,0 0-1,0 0 1,0 0-1,1 1 1,-1-1-1,0 0 1,0 0-1,0 1 1,0-1-1,1 1 1,-1-1-1,0 0 1,0 1-1,1-1 1,-1 1-1,0 0 1,0 0-1,-3 5-5,0 0-1,0 0 0,1 0 1,0 0-1,0 1 0,0-1 1,1 1-1,0 0 0,0 0 1,1 0-1,-1 9 1,-1 15 38,2 36 1,1-56-37,-1-9-50,1 0 1,0-1 0,0 1-1,1 0 1,-1 0 0,0 0-1,1 0 1,-1-1 0,1 1-1,-1 0 1,1 0 0,0-1-1,0 1 1,0-1 0,0 1-1,0 0 1,0-1-1,0 0 1,0 1 0,1-1-1,-1 0 1,1 0 0,-1 1-1,1-1 1,-1 0 0,1 0-1,-1-1 1,1 1 0,0 0-1,0-1 1,-1 1 0,1-1-1,0 1 1,0-1 0,0 0-1,0 0 1,-1 1 0,1-1-1,0-1 1,0 1 0,0 0-1,0 0 1,-1-1-1,1 1 1,0-1 0,0 0-1,-1 1 1,4-3 0,0-1-59,0 0-1,-1 0 1,0-1 0,0 0 0,0 0 0,0 0-1,-1 0 1,0-1 0,0 1 0,4-13 0,1-2 114,10-41 0,-16 36 90,-1 13 928,3 25-617,-2 1-423,1-1 0,0-1 0,2 1 0,-1-1 0,13 24 0,-15-32-3,1-1 1,-1 1-1,1-1 1,-1 0-1,1 0 1,0 0-1,0 0 1,1 0-1,-1 0 1,5 2-1,-6-4-4,1 0 1,-1 0-1,0 0 0,1-1 0,-1 1 0,1 0 1,0-1-1,-1 0 0,1 0 0,-1 0 0,1 0 1,-1 0-1,1 0 0,-1 0 0,1-1 0,-1 0 1,1 1-1,3-2 0,-1-1 2,-1 0 0,1 0 0,-1-1 0,1 1 0,-1-1 0,0 0 0,0 0 0,-1 0 0,1 0 0,-1-1 0,0 0 0,3-5 0,20-26 9,-25 36-12,-1-1 1,0 1-1,0 0 1,0-1-1,1 1 1,-1 0 0,0 0-1,0 0 1,1-1-1,-1 1 1,0 0-1,0 0 1,1 0-1,-1-1 1,0 1-1,1 0 1,-1 0 0,0 0-1,1 0 1,-1 0-1,0 0 1,1 0-1,-1 0 1,0 0-1,1 0 1,-1 0-1,0 0 1,1 0 0,-1 0-1,0 0 1,1 0-1,-1 0 1,0 0-1,1 1 1,-1-1-1,0 0 1,1 0-1,-1 0 1,0 1 0,0-1-1,1 0 1,-1 0-1,0 0 1,0 1-1,1-1 1,-1 0-1,0 1 1,0-1-1,0 0 1,0 0 0,1 1-1,-1-1 1,0 0-1,0 1 1,0-1-1,0 0 1,0 1-1,0 0 1,5 24-38,-5-21 32,2 11-133,4 29 478,-5-41-507,-1-1 0,1 1 0,0 0 0,0-1 0,0 1 0,0-1-1,0 1 1,1-1 0,-1 0 0,1 0 0,-1 1 0,3 1 0,4-2-4895</inkml:trace>
  <inkml:trace contextRef="#ctx0" brushRef="#br0" timeOffset="1">422 162 3714,'0'0'9028,"0"-113"-6979,0 91-1169,4 5-31,3 8-849,3 9 0,5 0-289,4 3-1071,0 28-465,-13-9-2737,-3 4-2625</inkml:trace>
</inkml:ink>
</file>

<file path=ppt/ink/ink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38:17.4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1 704,'0'0'8148,"3"14"-7364,0 4-591,-2-9-130,1-1 1,-1 1 0,1-1 0,1 0-1,0 1 1,0-1 0,0-1-1,7 12 1,-8-17-81,-1 0 0,1 0 0,-1 0 0,1-1 0,0 1 0,-1-1 0,1 1 0,0-1 0,0 1 0,0-1 0,0 0 0,0 0 0,0 0 0,1 0 0,-1-1 0,0 1 0,0 0 0,1-1 0,-1 0 0,0 1 0,1-1 0,-1 0 0,0 0 0,1 0 0,-1-1 0,0 1 0,1-1 0,-1 1 0,0-1 0,4-1 0,3-1-78,0-1 0,0 0-1,0-1 1,0 0-1,13-11 1,-6 4 445,0 1-1,1 0 1,26-12-1,-36 20-51,1 0 0,-1 0 0,1 1 0,0 0 0,0 1 0,0-1-1,0 2 1,0-1 0,0 1 0,0 0 0,14 3 0,-18-2-240,0 1 1,0 0 0,0 0-1,0 0 1,0 0-1,0 1 1,-1-1-1,1 1 1,-1 0-1,0 0 1,0 1 0,0-1-1,0 1 1,0-1-1,-1 1 1,1 0-1,-1 0 1,0 0-1,2 8 1,13 40-780,-12-6-4614,-5-32-2327</inkml:trace>
</inkml:ink>
</file>

<file path=ppt/ink/ink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38:17.9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13638,'0'0'625,"0"106"-593,0-68-32,3-9 32,13-9-80,1-13-1601,0-7-2801</inkml:trace>
</inkml:ink>
</file>

<file path=ppt/ink/ink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38:18.2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10037,'0'0'2401</inkml:trace>
</inkml:ink>
</file>

<file path=ppt/ink/ink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38:18.6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5282,'0'0'8185,"4"11"-6272,-6 44-1906,1-35 37,0 0 0,1 1-1,1-1 1,1 0 0,5 25 0,-7-44-75,0-1 1,1 1 0,-1 0-1,0 0 1,1 0-1,-1-1 1,1 1-1,-1 0 1,1 0-1,-1-1 1,1 1 0,-1 0-1,1-1 1,0 1-1,-1-1 1,1 1-1,0-1 1,0 1-1,-1-1 1,1 1 0,0-1-1,0 0 1,0 1-1,0-1 1,-1 0-1,1 0 1,0 0 0,0 0-1,0 0 1,0 0-1,0 0 1,0 0-1,-1 0 1,1 0-1,0 0 1,0 0 0,0-1-1,0 1 1,-1 0-1,1-1 1,0 1-1,0 0 1,1-2-1,38-24-1303,-29 18 974,-5 5 337,0 0 0,0 0-1,0 0 1,0 1 0,1 0 0,-1 0-1,1 1 1,12-2 0,56 2-42,-42 2 65,-29-1 7,1 0 1,-1 1 0,1 0 0,-1 0-1,0 0 1,0 0 0,1 0 0,-1 1-1,0 0 1,0 0 0,0 0 0,-1 0-1,8 6 1,-5-2 72,0 0 0,0 0-1,0 1 1,-1-1 0,0 1-1,7 13 1,-1 2 163,-1 1 0,-1 0 0,-1 0 0,6 29 0,-6 1-27,-2 1 1,-2 0 0,-7 104-1,3-150-191,-2 19-63,0 0 0,-2 0 0,-12 44 0,17-74 180,0-1 0,-1 1 1,1-1-1,-1 0 1,0 1-1,0-1 1,0 0-1,-1-4 1,-1-15 130,3-3-114,2-1 1,0 0-1,2 1 1,1 0-1,1 0 0,2 0 1,20-44-1,-10 31-49,3 1-1,0 0 0,3 2 1,32-38-1,-35 51-134,0 1 1,1 0-1,50-35 0,-70 55-98,0 0-1,0 0 1,1 0-1,-1 1 0,1-1 1,-1 1-1,1 0 0,7-2 1,20 2-4119</inkml:trace>
</inkml:ink>
</file>

<file path=ppt/ink/ink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38:45.0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1 544,'0'0'0</inkml:trace>
</inkml:ink>
</file>

<file path=ppt/ink/ink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38:45.5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5234,'-1'-1'8298,"42"60"-7610,207 170-9,-4-4-243,-114-72-267,31 31-57,-136-159-68,2-1 0,0-1 0,2-1 0,54 32 1,-67-48-788</inkml:trace>
</inkml:ink>
</file>

<file path=ppt/ink/ink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38:45.8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1497 11781,'0'0'1249,"17"-165"-1249,50 35 816,20-19-95,16-15-65,10 2-320,9-4-320,5-1 208,10 3-160,9 5-112,-99 116 48,-5 16-4162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0:46:44.8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0 136 9316,'0'0'1838,"5"9"-1581,32 65 164,-36-71-414,1-1 0,-1 0 0,0 0-1,1 0 1,0 0 0,-1-1 0,1 1 0,0 0 0,0-1-1,0 1 1,0-1 0,0 0 0,0 1 0,1-1 0,-1 0-1,0 0 1,1-1 0,-1 1 0,0 0 0,1-1 0,-1 0-1,1 1 1,-1-1 0,4 0 0,-2 0 9,-1-1 0,1 1 0,-1-1 0,0 1 0,1-1 0,-1 0 0,0-1 0,0 1 0,0 0 0,0-1 0,0 0 0,0 1 0,0-1 0,-1 0 0,1-1 0,-1 1 0,4-4 0,6-10 17,0 0 1,0-1-1,-2-1 1,0 0-1,-1 0 1,-1-1-1,-1 0 1,6-25-1,-11 8 2467,-2 38-1985,0 144-468,-7 0 0,-32 184 1,33-295-1,5-21-52,-1 0 1,-1 1-1,-1-1 0,0 0 0,0-1 0,-9 19 0,12-31 7,0 0 0,1 0-1,-1 0 1,0 0 0,1 0 0,-1 0 0,0 0 0,0-1-1,0 1 1,0 0 0,0 0 0,0-1 0,0 1 0,0 0-1,0-1 1,0 1 0,0-1 0,0 0 0,-1 1 0,1-1-1,0 0 1,0 0 0,0 1 0,-1-1 0,1 0 0,0 0-1,0 0 1,-1-1 0,1 1 0,0 0 0,0 0 0,0-1-1,0 1 1,-1 0 0,0-2 0,-1 1-8,0-1-1,1 0 1,-1 1 0,1-1 0,0 0-1,-1 0 1,1 0 0,0-1 0,0 1-1,0 0 1,1-1 0,-1 0 0,-1-2 0,-4-12 10,1 0 0,1 0 0,0-1 0,1 0 0,1 1 0,1-1 0,1 0 0,0 0 0,3-33 0,-1 48-4,0-1 1,0 0-1,1 0 1,-1 1-1,1-1 1,0 0 0,0 1-1,0 0 1,0-1-1,0 1 1,1 0 0,0 0-1,-1 1 1,7-6-1,7-4-16,30-18-1,-14 9 42,40-36 382,-47 35 195,50-33 0,-71 54-684,0-1 0,0 1 0,1-1 0,-1 1 0,1 0 0,-1 1 0,1-1 0,-1 1 0,1 0 0,4 0 0,-5 0-812</inkml:trace>
</inkml:ink>
</file>

<file path=ppt/ink/ink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38:21.9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144 1 8980,'0'0'4533,"1"19"-4149,3 265 391,-4-221-822,0 64-1946,0-126 1785,1 0 0,-1 0-1,0 0 1,0 1 0,0-1-1,0 0 1,0 0-1,0 0 1,0 0 0,-1 0-1,1 0 1,0 0-1,-1 0 1,1 0 0,0 0-1,-1 0 1,1 0-1,-1 0 1,0 0 0,1 0-1,-1 0 1,0 0-1,1-1 1,-1 1 0,0 0-1,-1 0 1,0 0 109,1-1 1,0 0-1,-1-1 1,1 1 0,0 0-1,-1 0 1,1-1-1,0 1 1,-1 0-1,1-1 1,0 1-1,0-1 1,0 0-1,-1 1 1,1-1-1,0 0 1,-2-1-1,-5-6 374,0 1-1,0-1 0,-13-17 1,17 18-120,-5-4 745,1 0 1,0-1-1,1 1 1,0-2 0,1 1-1,1-1 1,0 0-1,-5-18 1,10 28-866,0 1 0,0 0 0,0-1 0,1 1 0,-1-1 0,1 1 1,-1 0-1,1-1 0,0 1 0,0 0 0,0 0 0,0 0 0,0 0 0,0 0 1,1 0-1,-1 0 0,1 0 0,0 0 0,-1 1 0,1-1 0,0 0 0,0 1 1,0 0-1,0-1 0,0 1 0,0 0 0,0 0 0,0 0 0,1 0 1,2 0-1,7-3-59,1 0-1,0 1 1,0 0 0,16 0 0,0 0-312,1 2-1,58 5 1,-75-3-351,0 1 1,0 1-1,0 0 0,0 1 0,0 0 0,-1 1 1,0 0-1,17 10 0,-27-13 97,1-1 0,-1 1 0,1 0-1,-1 0 1,0 1 0,0-1 0,0 0 0,2 3-1</inkml:trace>
</inkml:ink>
</file>

<file path=ppt/ink/ink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38:22.2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69 8980,'0'0'6427,"4"2"-6262,4 1-153,0 0 0,0-1-1,1 0 1,-1 0 0,1-1-1,-1 0 1,1-1 0,-1 0-1,1 0 1,13-3 0,-11 2-157,0-1 1,-1 0-1,1-1 1,-1-1 0,1 1-1,-1-1 1,-1-1 0,13-7-1,-21 11 72,1 0-1,-1 0 1,1 0-1,-1 0 0,0 0 1,0 0-1,1 0 1,-1-1-1,0 1 0,0 0 1,0-1-1,0 1 1,-1 0-1,1-1 1,0 1-1,-1-1 0,1 0 1,-1 1-1,1-3 1,-1 3 117,0 0 0,-1 0 1,1 0-1,0 1 0,-1-1 0,1 0 1,-1 0-1,1 1 0,-1-1 1,1 0-1,-1 0 0,0 1 1,1-1-1,-1 1 0,0-1 0,0 1 1,1-1-1,-1 1 0,0-1 1,0 1-1,0 0 0,0-1 1,1 1-1,-1 0 0,0 0 0,0-1 1,0 1-1,0 0 0,0 0 1,0 0-1,0 0 0,0 0 1,-1 1-1,-13-2 434,8 0-241,0 1 0,-1-1 0,1 2 0,0-1 1,-12 3-1,17-2-224,0-1 0,0 1 0,1 0 0,-1 0 0,0-1 0,1 1 0,-1 0 0,1 1 0,-1-1 0,1 0 0,0 0 0,0 1 0,-1-1 0,1 0 0,0 1 0,0-1 0,0 1 0,0 0 0,1-1 0,-1 1 0,0 0 0,1-1 0,-1 1 0,1 0 0,-1 0 0,1 0 0,0 2 0,-2 25 124,3 46 1,1-48-1719,-4 53 0,1-79 1098,-1 9-539</inkml:trace>
</inkml:ink>
</file>

<file path=ppt/ink/ink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38:24.0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141 6 9268,'0'0'4058,"-17"-1"-3239,-52-3-264,67 4-543,0 0 1,0 0-1,0 0 1,0 0-1,0 0 0,0 1 1,1-1-1,-1 0 1,0 1-1,0 0 0,0 0 1,1-1-1,-1 1 1,0 0-1,1 0 0,-1 0 1,1 1-1,-1-1 1,1 0-1,0 0 0,-1 1 1,1-1-1,0 1 1,0-1-1,0 1 0,0 0 1,0-1-1,1 1 0,-1 0 1,0 0-1,1-1 1,-1 1-1,1 0 0,0 0 1,-1 0-1,1 0 1,0 2-1,0 2-35,0-1 0,1 1 0,-1 0 0,1 0 0,0-1 0,1 1-1,-1 0 1,1-1 0,3 7 0,3 0 29,0-1 0,0-1-1,1 1 1,1-1 0,19 16-1,-16-15-252,-1 1 0,0 0-1,11 15 1,-21-25 144,-1-1 0,1 1 0,-1 0 0,0 0 0,0 0 0,0 0 0,0 1 0,0-1 0,-1 0 0,1 0 0,-1 1 1,1-1-1,-1 0 0,0 0 0,0 1 0,0-1 0,0 0 0,0 1 0,0-1 0,-1 0 0,0 4 0,0-4 99,0 0-1,0 0 1,-1 0-1,1-1 1,-1 1 0,1 0-1,-1-1 1,1 1 0,-1-1-1,0 1 1,0-1 0,1 0-1,-1 0 1,0 0 0,0 0-1,0 0 1,0 0-1,-1-1 1,1 1 0,0-1-1,-4 1 1,-5 1 37,-1 0-1,0-1 1,1 0 0,-1-1-1,0-1 1,1 1 0,-16-4-1,26 3-61,0 0-1,0 1 1,1-1-1,-1 0 1,0 0-1,0 1 0,0-1 1,0 0-1,1 0 1,-1 0-1,1 0 1,-1 0-1,0 0 1,1 0-1,0-1 0,-1 1 1,1 0-1,0 0 1,-1 0-1,1 0 1,0-1-1,0 0 0,1-29-5682,0 21 827</inkml:trace>
</inkml:ink>
</file>

<file path=ppt/ink/ink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38:24.4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60 0 7267,'0'0'4096,"9"23"-3048,-2-9-923,0 2-40,0 0-1,-1 0 0,-1 1 0,0 0 0,-1 0 1,-1 0-1,0 0 0,-1 23 0,-1 32-18,-4 122 477,1-160-1595,-2 1 0,-2-1 0,-14 50 0,20-81 771,-1 0 0,0 0 1,-1 0-1,1 0 0,0 0 0,-1 0 0,0 0 0,1 0 1,-1-1-1,-1 1 0,1-1 0,-5 5 0,7-7 266,-1 0-1,1 1 1,-1-1-1,0 0 1,1 0-1,-1 1 1,1-1 0,-1 0-1,0 0 1,1 0-1,-1 0 1,0 0-1,1 0 1,-1 0-1,1 0 1,-1 0-1,0 0 1,1 0-1,-1 0 1,0-1-1,1 1 1,-1 0-1,1 0 1,-2-1 0,1 0 141,-1-1 0,1 1 0,-1-1 0,1 1 0,0-1 0,-1 1 1,1-1-1,0 0 0,0 0 0,0 0 0,-1-2 0,-3-11 762,-1 0-1,2 0 0,0-1 0,1 0 0,1 1 1,0-1-1,1 0 0,3-31 0,-1 41-832,0-1-1,1 0 0,0 1 0,0-1 0,1 1 1,0-1-1,0 1 0,0 0 0,1 1 1,0-1-1,0 0 0,0 1 0,1 0 1,-1 0-1,1 0 0,1 1 0,-1 0 0,1 0 1,-1 0-1,10-4 0,2-1-72,0 1 1,0 0-1,0 1 0,1 1 0,34-6 1,-7 8-1512,-5 4-3959</inkml:trace>
</inkml:ink>
</file>

<file path=ppt/ink/ink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40:36.6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110 68 560,'0'0'9127,"-17"-9"-7862,-51-31-425,43 21 3487,29 20-4375,10 3 71,1 0 0,0 2 0,-1-1 0,0 2 0,22 14 0,-7-6 58,324 194 368,-299-171-398,-2 1 0,-2 3 0,-2 2 0,57 65 0,-99-101-364,1-1 0,-1 1 0,-1 1 0,1-1 0,-2 1 0,1-1 0,-1 1 0,0 1 0,-1-1 0,0 1 0,2 14 0,-5-24 223,1 0-1,-1 1 0,0-1 1,0 0-1,0 0 1,0 1-1,0-1 1,0 0-1,0 1 1,0-1-1,0 0 0,0 1 1,0-1-1,0 0 1,0 1-1,0-1 1,0 0-1,0 0 0,0 1 1,0-1-1,0 0 1,0 1-1,-1-1 1,1 0-1,0 0 1,0 1-1,0-1 0,0 0 1,-1 0-1,1 1 1,0-1-1,0 0 1,-1 0-1,1 1 1,-16 1-3960</inkml:trace>
</inkml:ink>
</file>

<file path=ppt/ink/ink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40:37.0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272 681 592,'-152'-26'11189,"81"14"-8099,33 5-1329,27 4-97,11-2-1215,0-7-449,42-12-305,34-19 305,36-24 273,32-28-209,25-27-64,17-21 0,-114 78-4002,-9 9-8372</inkml:trace>
</inkml:ink>
</file>

<file path=ppt/ink/ink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40:59.5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1 691 256,'0'0'8292,"59"-94"-8292,3 15-432,10-1 352,2 8-16,-3 9 128,-1 7-32,-4 3 192,-3 5-192,-6 7 16,-8 3-16,-3 6-272,-12 3-1265,-34 24-784</inkml:trace>
</inkml:ink>
</file>

<file path=ppt/ink/ink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40:59.8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1 175 10517,'0'0'1112,"12"-19"-1066,-3 4-38,-3 5-5,0 0 0,0 1 1,1 0-1,0 0 0,1 0 1,0 1-1,0 0 0,1 0 1,0 1-1,0 1 0,12-8 1,-10 9-4,1-1 0,0 2 0,-1 0 0,1 0 0,1 1 0,-1 0 0,0 1 0,1 1 0,20 0 0,-31 1-2,1 0 1,0 0-1,-1 1 1,1 0 0,-1-1-1,1 1 1,-1 0-1,1 0 1,-1 0 0,0 1-1,1-1 1,-1 1-1,0-1 1,0 1 0,0 0-1,0-1 1,0 1-1,-1 0 1,1 0-1,0 0 1,-1 1 0,0-1-1,1 0 1,-1 1-1,0-1 1,0 0 0,0 1-1,1 4 1,1 8 63,0-1 0,-1 1 0,0 29 0,-2-42-67,1 47-141,-2 0-1,-3 0 0,-1-1 1,-3 0-1,-15 51 0,13-75-3615,2-14-3521</inkml:trace>
</inkml:ink>
</file>

<file path=ppt/ink/ink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38:19.3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82 12518,'0'0'1998,"20"6"-1918,66 17 53,-83-22-132,0 0 1,0-1-1,1 1 0,-1 0 0,0-1 0,1 0 0,-1 0 0,0 0 0,1 0 0,-1 0 0,0-1 0,1 0 0,-1 1 0,0-1 0,0 0 0,0-1 1,1 1-1,-1 0 0,0-1 0,-1 0 0,1 0 0,0 0 0,2-2 0,-2 1-15,-1 0-1,0-1 1,0 1 0,0 0-1,0-1 1,-1 0 0,1 1-1,-1-1 1,0 0 0,0 0-1,-1 0 1,1 1 0,-1-1-1,1-8 1,-2 11 43,0-1-1,1 0 1,-1 1-1,0-1 1,1 1-1,-1-1 1,0 1-1,0-1 1,-1 1-1,1 0 1,0-1-1,0 1 1,-1 0-1,1 0 1,0 0 0,-1 0-1,1 0 1,-1 0-1,1 0 1,-1 0-1,0 1 1,1-1-1,-1 1 1,0-1-1,0 1 1,1 0-1,-1-1 1,0 1 0,-2 0-1,-1-1 93,0 1 1,0-1-1,-1 1 1,1 0-1,-1 0 1,1 1-1,0-1 0,0 1 1,-7 2-1,10-1-110,-1 0 0,1 0-1,-1 0 1,1 1-1,0-1 1,0 1 0,0-1-1,0 1 1,0 0 0,1-1-1,-1 1 1,1 0-1,-1 0 1,1 0 0,0 0-1,1 1 1,-1-1 0,0 0-1,1 0 1,0 0-1,0 5 1,-1 10-27,0 0-1,4 26 0,-3-40-16,1 0-1,-1 0 0,1 0 0,0 1 1,1-1-1,-1 0 0,1 0 1,-1 0-1,1-1 0,0 1 0,0 0 1,1-1-1,-1 1 0,1-1 0,0 0 1,0 0-1,0 0 0,0 0 1,7 4-1,-4-3-744,1-1 0,-1 0 0,1-1 0,-1 0 1,1 0-1,0 0 0,0-1 0,0 0 0,0 0 0,12 0 0,-1-1-5072</inkml:trace>
</inkml:ink>
</file>

<file path=ppt/ink/ink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38:19.7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85 5603,'0'0'4311,"7"16"-3385,11 27 388,22 83-1,-35-103-1264,-3-13-10,0-1 0,0 1 0,1 0 0,0-1 0,9 18 0,-11-26-36,-1-1 0,0 0-1,0 0 1,0 0-1,0 0 1,0 0 0,0 1-1,0-1 1,0 0-1,0 0 1,0 0 0,0 0-1,1 0 1,-1 0 0,0 1-1,0-1 1,0 0-1,0 0 1,0 0 0,0 0-1,1 0 1,-1 0 0,0 0-1,0 0 1,0 0-1,0 0 1,0 0 0,1 0-1,-1 0 1,0 0-1,0 0 1,0 0 0,0 0-1,1 0 1,-1 0 0,0 0-1,0 0 1,0 0-1,0 0 1,0 0 0,1 0-1,-1 0 1,0 0-1,0 0 1,0 0 0,0-1-1,0 1 1,1 0 0,-1 0-1,0 0 1,0 0-1,0 0 1,0 0 0,0 0-1,0-1 1,0 1 0,0 0-1,0 0 1,0 0-1,0 0 1,0 0 0,1-1-1,3-12-41,-4 12 47,14-59 104,-8 27 265,2 1-1,1 1 1,24-57-1,-29 81-477,-1-1-1,1 2 1,0-1 0,1 0-1,-1 1 1,1 0 0,1 0-1,-1 1 1,1-1 0,0 1-1,0 0 1,1 1 0,-1-1-1,1 1 1,0 1 0,0-1-1,0 1 1,1 0 0,-1 1-1,1 0 1,12-2 0,2 3-3680,-15 1-1677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0:46:55.4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15815,'0'0'384</inkml:trace>
</inkml:ink>
</file>

<file path=ppt/ink/ink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38:20.0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45 3570,'0'0'7222,"5"14"-5598,9 26-563,10 53-1,-19-67-955,0 1 35,10 33 0,-15-60-142,0-1 1,0 1 0,0 0-1,0 0 1,0 0 0,0-1 0,1 1-1,-1 0 1,0 0 0,0 0-1,0 0 1,0-1 0,0 1 0,1 0-1,-1 0 1,0 0 0,0 0-1,0 0 1,1 0 0,-1 0 0,0-1-1,0 1 1,0 0 0,1 0-1,-1 0 1,0 0 0,0 0 0,0 0-1,1 0 1,-1 0 0,0 0-1,0 0 1,1 0 0,-1 0 0,0 0-1,0 0 1,0 1 0,1-1-1,-1 0 1,0 0 0,0 0 0,0 0-1,0 0 1,1 0 0,-1 0 0,0 1-1,0-1 1,0 0 0,0 0-1,1 0 1,-1 0 0,0 1 0,0-1-1,0 0 1,0 0 0,0 0-1,0 1 1,0-1 0,0 0 0,0 0-1,0 1 1,7-20-56,1-21 209,-2 9 143,1 0 0,17-45 0,-21 69-251,0 0 0,0 0 0,0 1 0,1-1 0,0 1 0,0 0 0,1 0 0,-1 1 0,1-1 0,1 1 0,-1 0 0,1 0 0,0 1 0,0 0 0,0 0 0,10-5 0,-9 7-256,0 0-1,1 0 1,-1 1-1,14-1 1,10 5-6431</inkml:trace>
</inkml:ink>
</file>

<file path=ppt/ink/ink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38:20.4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 76 11029,'0'0'5864,"-3"18"-5701,-3 22-159,2 0 1,1 76-1,3-113-5,0 1-1,0-1 1,1-1-1,-1 1 1,1 0 0,0 0-1,-1 0 1,1 0-1,0 0 1,1 0-1,-1-1 1,0 1-1,1 0 1,0-1 0,-1 0-1,1 1 1,0-1-1,0 0 1,0 0-1,1 0 1,-1 0-1,0 0 1,1 0 0,0-1-1,-1 1 1,1-1-1,0 0 1,-1 0-1,1 0 1,0 0-1,0 0 1,0 0 0,0-1-1,0 0 1,0 1-1,3-1 1,-4-1-1,0 1 0,0 0-1,0-1 1,0 1 0,-1-1 0,1 1 0,0-1 0,-1 0 0,1 0 0,0 0 0,-1 0-1,1 0 1,-1 0 0,1 0 0,-1 0 0,0-1 0,1 1 0,-1 0 0,0-1-1,0 1 1,0-1 0,0 0 0,0 1 0,-1-1 0,1 0 0,0 1 0,-1-1 0,1 0-1,-1 0 1,1-2 0,1-8 58,0 0 0,-1-1 0,0-17 0,-1 22-6,1-12 89,0 0-1,-2-1 1,-1 1 0,0-1 0,-2 1-1,-9-32 1,10 42-232,0 2-187,0 0 1,0 0-1,1 0 0,0-1 0,-1-15 1</inkml:trace>
</inkml:ink>
</file>

<file path=ppt/ink/ink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38:20.8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1 144 5523,'0'0'7526,"13"19"-6534,43 62-280,-51-73-671,-1-1 0,1 1 0,-2 0 0,1 0-1,-1 1 1,-1-1 0,1 1 0,-2-1 0,1 1 0,-1 0-1,0 0 1,-1 0 0,0 9 0,1 26 76,-1-43-116,0-1 1,0 0-1,0 0 1,0 0-1,0 1 1,0-1-1,0 0 0,1 0 1,-1 0-1,0 0 1,0 1-1,0-1 1,0 0-1,0 0 1,0 0-1,0 0 1,0 1-1,0-1 1,0 0-1,1 0 1,-1 0-1,0 0 0,0 0 1,0 0-1,0 1 1,0-1-1,1 0 1,-1 0-1,0 0 1,0 0-1,0 0 1,0 0-1,1 0 1,-1 0-1,0 0 1,0 0-1,0 0 1,0 0-1,1 0 0,-1 0 1,7-8-9,17-52 227,-15 33-49,2 1 1,1 0-1,1 0 1,1 1-1,21-28 1,-23 38-65,1 1 0,1 0 1,0 1-1,1 1 0,0 1 1,1 0-1,1 0 0,-1 2 0,1 0 1,1 1-1,26-8 0,-21 9-572,0 1 0,0 2-1,1 0 1,0 1-1,28 1 1,-44 2-5138</inkml:trace>
</inkml:ink>
</file>

<file path=ppt/ink/ink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39:22.6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2 271 4562,'0'0'8545,"-1"7"-6559,1-7-1955,0 0 0,0 0 0,0 0 0,0 0 0,0 0 0,0 0 0,0 0 0,0 0 0,1-1 0,-1 1 0,0 0 0,0 0 0,0 0 0,0 0 0,0 0 0,0 0 0,0 0 0,0 0 0,0 0 0,0 0 0,1 0-1,-1 0 1,0 0 0,0 0 0,0 0 0,0 0 0,0 0 0,0 0 0,0 1 0,0-1 0,0 0 0,0 0 0,1 0 0,-1 0 0,0 0 0,0 0 0,0 0 0,0 0 0,0 0 0,0 0 0,0 0 0,0 0 0,0 0-1,0 0 1,0 1 0,0-1 0,0 0 0,0 0 0,0 0 0,0 0 0,0 0 0,0 0 0,0 0 0,241-272-412,-235 265 279,-5 12-55,-3 37 180,-3 1 1,-18 79 0,-3 21-109,17-54-539,4-32-3239,1-17-3167</inkml:trace>
</inkml:ink>
</file>

<file path=ppt/ink/ink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39:23.0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24 202 416,'0'0'9717,"-5"-18"-7348,-13-58-2247,17 72-116,1 1 0,0-1-1,0 0 1,1 1-1,-1-1 1,1 0 0,0 1-1,0-1 1,0 1-1,0-1 1,1 1-1,-1-1 1,1 1 0,0 0-1,0 0 1,0 0-1,0 0 1,0 0-1,1 0 1,0 1 0,-1-1-1,7-3 1,-4 2-6,0 1 1,0 0-1,1 0 1,-1 0-1,1 0 1,0 1-1,0 0 0,0 0 1,0 1-1,12-2 1,-15 3 3,-1 0 0,1 1 1,-1-1-1,0 0 0,1 1 0,-1-1 1,0 1-1,1 0 0,-1 0 0,0 0 0,0 0 1,0 0-1,1 0 0,-1 1 0,-1-1 1,1 1-1,0-1 0,0 1 0,0 0 1,-1 0-1,1-1 0,-1 1 0,0 0 1,1 1-1,-1-1 0,0 0 0,0 0 0,0 0 1,-1 1-1,1-1 0,0 0 0,-1 4 1,3 9 103,-1 0 1,0 0 0,-2 0-1,0 17 1,0-14-72,-2 54 228,5 92 86,-3-161-350,0 0-1,1-1 1,0 1-1,-1 0 1,1-1-1,0 1 1,0-1-1,0 1 1,0-1-1,1 0 1,-1 1-1,1-1 1,-1 0-1,1 0 1,0 0-1,0 0 1,0 0-1,0-1 1,4 3-1,-1-1-14,0 0 0,0-1-1,1 0 1,-1 0 0,1 0-1,-1-1 1,1 0 0,10 1-1,-2-1-496,0-1 0,0 0 0,0-1-1,-1-1 1,1 0 0,21-7 0,-31 8 39,-1 0 1,0 0-1,0-1 0,0 0 1,-1 1-1,1-1 0,0 0 1,3-4-1,11-11-4351</inkml:trace>
</inkml:ink>
</file>

<file path=ppt/ink/ink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39:23.5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45 12150,'0'0'2307,"8"-7"-2400,-5 5 91,2-2 7,-1 0 0,1 1 0,0 0-1,0 0 1,0 0 0,0 1 0,1-1 0,-1 1 0,1 0 0,-1 1 0,1 0-1,8-2 1,-2 2-2,33 0-374,-44 1 327,0 0 0,1 0 0,-1 0 0,0 0 1,0 0-1,1 1 0,-1-1 0,0 0 0,0 1 0,0-1 1,0 1-1,1-1 0,-1 1 0,0-1 0,0 1 1,0 0-1,0-1 0,0 1 0,0 0 0,-1 0 1,1 0-1,0 0 0,0 0 0,0 0 0,-1 0 0,1 0 1,0 2-1,1 6 9,-1 0 0,-1 0 0,1 0 1,-1 0-1,-1 0 0,0 0 0,0 0 0,-4 13 1,-2 2-123,-18 39 1,-5 11-109,27-60 215,0 0 1,1 0-1,1 0 1,0 0-1,1 0 1,3 24-1,-2-23 205,0-1 0,-1 1 0,0-1 0,-1 1 1,-1-1-1,-3 15 0,-37 97-633,33-112-3940,2-2-1491</inkml:trace>
</inkml:ink>
</file>

<file path=ppt/ink/ink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39:23.9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 0 11445,'0'0'5347,"-12"10"-5219,7 14-96,-1 5-32,6 0 0,0 2-32,0 1 32,6-1 0,11 0-16,2-2-2097,-12-24-3010</inkml:trace>
</inkml:ink>
</file>

<file path=ppt/ink/ink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39:24.2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44 0 640,'0'0'13222,"-40"105"-13222,36-58-2673,4-28-3458,0 2 1073</inkml:trace>
  <inkml:trace contextRef="#ctx0" brushRef="#br0" timeOffset="1">74 677 15207,'0'0'1777,"-40"125"-1809,40-76-1345,0-25-5874</inkml:trace>
</inkml:ink>
</file>

<file path=ppt/ink/ink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39:28.8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5676 0 11925,'0'0'1356,"-4"20"-1303,-14 64-40,14-72 8,0-1 0,-1 0 0,0 0 0,0 0 0,-1-1 0,-1 0 0,0 0 0,0 0 0,-17 15-1,3 0 36,-152 170 882,126-147-876,-101 77-1,-140 102-21,-100 102 565,258-230-52,-160 91 0,91-80 135,-381 152 0,489-231-563,-1-4 0,-112 19 0,-193 9 413,268-39-357,-352 66 420,197-30-359,100-28 70,-267 0 0,216-18-22,-283 43-1,445-36-305,34-5-335,0-1 0,-59 1-1</inkml:trace>
</inkml:ink>
</file>

<file path=ppt/ink/ink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39:29.1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358 1 7716,'0'0'851,"-20"11"-296,-2 2-421,4-4 104,0 1 0,0 1 0,2 1 1,-1 1-1,-17 17 0,12-7 117,0 1-1,1 0 1,2 2-1,-28 47 1,37-54-260,1 0 1,1 0-1,0 1 0,2-1 0,0 2 1,1-1-1,1 0 0,-2 29 0,5-26-2,1 0 0,0 0 0,5 28-1,-4-43-85,1-1-1,0 1 0,0-1 0,1 0 1,0 0-1,0 0 0,1 0 1,0 0-1,0-1 0,0 1 0,1-1 1,0 0-1,9 8 0,-4-6-5,2 0 0,-1-1-1,1 0 1,0 0 0,1-2-1,-1 1 1,1-2 0,0 1 0,0-2-1,1 0 1,-1 0 0,20 0-1,10 0-213,1-3 1,76-8-1,-78 3-587,62-16 0,-66 10-1496,35-16 0,17-11-4657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0:46:42.9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13558,'0'0'1137,"108"39"-849,-83-17 272,1 0-560,3 0 112,1-1 0,-1-2-32,1-2-48,-3-2-32,-3-1 0,-3-4 0</inkml:trace>
</inkml:ink>
</file>

<file path=ppt/ink/ink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39:30.0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4551 0 13286,'0'0'1662,"-4"11"-1363,-1 2-284,0 0-1,-1 0 1,0-1 0,-1 0-1,0-1 1,-1 1 0,-1-1-1,0-1 1,-12 12 0,-157 116 186,78-65-168,-204 141-34,230-169 92,-3-3-1,-103 41 0,-849 260 972,547-247-712,232-52-60,133-21-199,-254 45 567,260-53-436,-155 1 0,-157-32 242,398 14-459,-97-10 278,-194-45 0,278 48-345,37 9-156,1 2-1485,0 0 768,0 0 1,1 0-1,-1 0 1,0 0-1,1 0 1,-1 0-1,1 0 1,0-1-1,1 4 1,2 3-5533</inkml:trace>
</inkml:ink>
</file>

<file path=ppt/ink/ink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39:30.3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401 0 11349,'-17'0'587,"-99"5"299,95-2-561,0 0 1,0 1-1,1 1 1,-29 10-1,38-10-205,0 0-1,0 1 1,0 0-1,0 0 1,1 2-1,-13 11 1,18-15-112,1 0 0,0 1 0,0 0 1,1 0-1,-1 0 0,1 0 0,0 0 1,1 1-1,-1-1 0,1 1 0,0 0 1,0 0-1,1 0 0,0 0 0,-1 7 1,1-7-10,0 1 1,1-1 0,0 1 0,0-1-1,0 1 1,1-1 0,0 1-1,0-1 1,1 0 0,0 1-1,0-1 1,0 0 0,1 0 0,0 0-1,0-1 1,0 1 0,1-1-1,0 1 1,0-1 0,0 0 0,1-1-1,0 1 1,-1-1 0,2 0-1,-1 0 1,7 4 0,11 5-125,1-1 0,0-1 1,0-1-1,1 0 1,0-3-1,1 0 0,44 6 1,3-4-1057,94-2 0,-98-8-2391,-12-4-1113</inkml:trace>
</inkml:ink>
</file>

<file path=ppt/ink/ink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39:31.1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4343 1 3233,'0'0'5587,"10"9"-4261,30 33 13,-38-39-1216,0 1 0,-1-1 0,1 0 0,-1 1 0,0-1 0,0 1 0,0-1 0,0 1 0,-1 0 0,1-1 0,-1 1 0,0 0 0,0-1-1,-1 1 1,1 0 0,-1-1 0,0 1 0,0 0 0,0-1 0,0 1 0,0-1 0,-1 0 0,-3 6 0,-1 1 100,-2 0 0,1 0-1,-1-1 1,-1 0 0,-15 13 0,-57 39 85,58-44-232,-116 80 193,-179 95 1,220-142 9,-3-4 0,-199 61 0,143-68 188,-1-6-1,-222 16 0,-326-25 224,137-46-559,386 5-51,-276 11 0,268 28 14,116-11-42,-94 1 0,120-10-127,-37-2 200,78 0-289,-1-1 1,1 0-1,0 0 0,-1-1 0,1-1 1,0 1-1,-10-5 0,7-2-2072</inkml:trace>
</inkml:ink>
</file>

<file path=ppt/ink/ink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39:31.4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550 12 9989,'-16'-2'619,"-25"-3"186,-48 1 1,71 4-506,0 0 1,0 2-1,0 0 0,1 1 1,-1 1-1,-22 8 0,24-5-188,0 0 0,1 1 0,-1 1 0,2 0 0,-1 1 0,2 1 0,-1 0-1,1 1 1,1 0 0,0 1 0,1 0 0,0 1 0,-10 19 0,11-16-119,2 1-1,0-1 1,1 2 0,1-1 0,1 1 0,1 0 0,0 0 0,1 0-1,1 0 1,1 1 0,2 33 0,0-43 4,1 0 0,0 0 0,0 0 0,0 0 0,2 0 0,-1-1 0,1 1 0,0-1 0,1 0 0,10 14 0,-6-11 9,1 1 0,1-2 0,0 1 0,1-2 0,0 1 0,17 10 0,1-3-83,1-1 0,1-1 0,0-2 0,1-1-1,55 13 1,-28-11-1182,97 9-1,-8-17-5998,-116-7 1687</inkml:trace>
</inkml:ink>
</file>

<file path=ppt/ink/ink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39:38.6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5955,'0'0'7699,"2"19"-7515,7 321 315,-9-284-554,0 13-561,0-23-7482</inkml:trace>
</inkml:ink>
</file>

<file path=ppt/ink/ink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39:38.9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1 165 8484,'0'0'3375,"15"-19"-3303,53-63-59,-64 77-18,1-1 1,0 1-1,1 0 0,-1 0 0,1 1 0,0 0 0,0 0 1,0 0-1,0 0 0,1 1 0,-1 0 0,1 1 1,0 0-1,0 0 0,0 0 0,0 1 0,0 0 1,0 0-1,0 1 0,1-1 0,-1 2 0,0-1 0,0 1 1,0 0-1,1 1 0,-1-1 0,-1 1 0,11 5 1,-1 0-173,-1 1 0,0 1 0,0 1 0,0 0 1,-1 1-1,-1 0 0,0 1 0,0 1 0,10 15 1,-12-12-3314,-9-6-3057</inkml:trace>
</inkml:ink>
</file>

<file path=ppt/ink/ink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39:40.7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169 15 9012,'0'0'5909,"-15"-3"-5575,-48-7-6,59 10-276,0-1 0,0 1 0,-1 0 0,1 0 0,0 0 0,0 1 0,0-1 1,0 1-1,0 0 0,0 0 0,0 0 0,0 1 0,0 0 0,0 0 0,0 0 0,-4 3 0,6-4-65,1 0 0,0 1 0,-1-1 0,1 0 0,0 1 0,0-1 0,0 1 0,0-1 0,0 1 0,0 0 0,0-1 0,1 1 0,-1 0 0,0-1 0,1 1 0,0 0 0,-1 0 0,1 0 0,0 0 0,0-1 0,0 1 0,0 0 0,0 0 0,0 0 0,1 0 0,-1-1 0,1 1 0,-1 0 0,1 0 0,-1-1 0,1 1 0,1 2 0,-1-3-36,0 0 0,1 0 0,-1 0 0,0 0 0,0 0 0,0 0 0,0 0 0,1 0 0,-1-1 0,0 1 0,1 0 0,-1-1 0,1 0 0,-1 1 0,1-1 0,-1 0 0,1 1 0,-1-1 0,2 0 0,36 0-1207,-25-1 600,-6 1 235,0-1 0,1 0 0,-1-1 0,0 1 0,13-6-1,16-3-890,-35 9 1285,-1 1 0,0 0 0,1-1 0,-1 1 0,1 0 0,-1 0 0,1 0 0,-1 0 0,1 0-1,-1 0 1,1 1 0,-1-1 0,1 0 0,-1 1 0,0-1 0,1 1 0,-1 0 0,0-1 0,1 1 0,-1 0 0,0 0-1,0 0 1,0 0 0,0 0 0,1 0 0,-1 0 0,-1 0 0,1 0 0,0 0 0,0 1 0,0-1 0,-1 0 0,1 1-1,0-1 1,-1 0 0,0 1 0,1 1 0,1 6 103,-1 0-1,0 1 1,0-1-1,-1 19 1,-1-12-68,2 16 193,0-16-64,-1 0 0,0 0-1,-1 0 1,-1-1 0,-4 19-1,5-30 26,0 0 0,-1 0 0,0 0 0,1 0 0,-1-1 0,0 1 0,-1-1 0,1 1 0,-1-1 0,1 0 0,-1 0 0,0 0 0,0-1 0,0 1 0,0 0-1,-1-1 1,1 0 0,-1 0 0,0 0 0,1 0 0,-1-1 0,0 0 0,0 1 0,0-1 0,-5 0 0,-5 2 199,0-1-1,0-1 1,-1 0-1,1-1 1,-25-3 0,38-12-3559,5 4-2568,9 0-1187</inkml:trace>
</inkml:ink>
</file>

<file path=ppt/ink/ink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39:42.9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0 371 2641,'0'0'8884,"46"-53"-8243,-14 11-49,2-4-400,-4 1 64,-1 4-240,-8 4 64,-4 1-80,-8 3-848,-7 3-961,-2 23-1857</inkml:trace>
</inkml:ink>
</file>

<file path=ppt/ink/ink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39:43.2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71 54 7459,'0'0'3351,"-12"15"-3319,-37 46-90,40-44-139,9-17 195,0 1 1,0-1 0,0 0 0,0 1-1,0-1 1,0 0 0,0 0 0,0 1-1,0-1 1,0 0 0,0 0 0,1 1-1,-1-1 1,0 0 0,0 0 0,0 1-1,0-1 1,1 0 0,-1 0 0,0 0-1,0 1 1,0-1 0,1 0 0,-1 0-1,0 0 1,0 0 0,1 0 0,-1 1-1,0-1 1,0 0 0,1 0 0,18-1-83,-18 1 31,2 0-18,0-1-1,1 1 1,-1 0-1,0-1 1,0 0-1,1 0 1,-1 0-1,0 0 1,0 0-1,0-1 1,0 1-1,0-1 1,0 0-1,-1 0 0,1 0 1,0 0-1,-1 0 1,0 0-1,0-1 1,1 0-1,-1 1 1,-1-1-1,1 0 1,0 0-1,1-3 1,0-2 58,1-1 1,-2 1-1,1-1 1,-1 0-1,-1 0 1,1 0-1,-2 0 1,1-10 0,-1 18 49,0 0 1,-1 1 0,1-1 0,0 0 0,0 0 0,-1 1 0,1-1 0,0 0-1,-1 0 1,1 1 0,-1-1 0,1 0 0,-1 1 0,1-1 0,-1 0 0,0 1 0,1-1-1,-1 1 1,0-1 0,1 1 0,-1-1 0,0 1 0,0 0 0,1-1 0,-1 1 0,0 0-1,0 0 1,0 0 0,1-1 0,-1 1 0,0 0 0,0 0 0,0 0 0,0 0-1,1 0 1,-3 1 0,2-1-154,0 0-1,0 0 0,0 0 0,0 0 1,0 0-1,0 1 0,0-1 1,0 0-1,0 1 0,0-1 0,0 1 1,0-1-1,0 1 0,0-1 1,0 1-1,0-1 0,0 1 0,1 0 1,-1 0-1,0 0 0,0-1 1,1 1-1,-1 0 0,1 0 0,-1 0 1,1 0-1,-1 0 0,1 0 1,-1 2-1,1 8-3677</inkml:trace>
</inkml:ink>
</file>

<file path=ppt/ink/ink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39:43.5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45 88 4978,'0'0'870,"17"-1"-406,51-3-136,-67 4-297,0 0-1,0-1 1,0 1 0,0 0-1,0 0 1,0 0-1,0 0 1,-1-1-1,1 1 1,0 0 0,0-1-1,0 1 1,-1-1-1,1 1 1,0-1-1,0 1 1,-1-1-1,1 0 1,-1 1 0,1-1-1,0 0 1,-1 1-1,1-1 1,-1 0-1,1 0 1,-1 0-1,0 1 1,1-1 0,-1 0-1,0 0 1,0 0-1,1 0 1,-1 0-1,0 0 1,0 1-1,0-1 1,0 0 0,0 0-1,0 0 1,-1 0-1,1 0 1,0 0-1,-1-1 1,0-1 189,0 1 0,0-1-1,0 1 1,0 0 0,-1-1 0,1 1 0,-1 0 0,1 0-1,-5-4 1,0 2 111,0 1 0,0 0-1,0 0 1,0 0-1,-1 1 1,1 0 0,-1 0-1,0 1 1,1-1 0,-1 1-1,0 1 1,0 0-1,-10 0 1,15 0-468,1 1-1,0-1 1,0 0-1,-1 1 1,1-1 0,0 1-1,0-1 1,-1 1-1,1-1 1,0 1-1,0 0 1,0 0-1,0-1 1,0 1 0,0 0-1,0 0 1,0 0-1,1 0 1,-1 0-1,0 0 1,1 1 0,-1-1-1,0 2 1,0-3-9,-4 12-4403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0:46:43.2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0 376 9348,'0'0'7300,"112"-131"-7092,-55 81 224,0 1-400,-6 4 32,-9 13-32,-12 6 64,-9 9-128,-7 7 32,-7 1-192,-5 2-1505</inkml:trace>
</inkml:ink>
</file>

<file path=ppt/ink/ink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41:11.9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12182,'0'0'3284,"2"1"-3306,1 1-3,0 0 0,1-1-1,-1 1 1,1-1 0,-1 0 0,1 0-1,-1 0 1,1-1 0,-1 1-1,8-1 1,48-2 56,-27 1 51,-30 1-78,1-1 0,0 1 0,-1 0 0,1 1 0,0-1 0,-1 0 0,1 1 0,0-1 0,-1 1 0,1 0 0,-1 0 1,1 0-1,-1 0 0,5 3 0,-5-2-7,-1 1 1,1-1 0,-1 1 0,1-1-1,-1 1 1,0 0 0,0-1 0,0 1 0,-1 0-1,1 0 1,0 0 0,-1 0 0,0 5-1,6 90 145,-6 101-1,-2-73-947,2-113 154,0 0-510,0-1-2848</inkml:trace>
</inkml:ink>
</file>

<file path=ppt/ink/ink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41:12.2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1 198 7796,'0'0'6957,"3"-10"-6564,0 2-318,-2 5-42,0-1 0,0 0 1,0 1-1,1-1 1,-1 1-1,1-1 0,0 1 1,0 0-1,0-1 1,1 1-1,-1 0 0,1 1 1,-1-1-1,1 0 1,0 1-1,0 0 0,0-1 1,5-1-1,73-41 402,15-6-165,-85 46-350,0 1 1,0 1 0,0-1 0,0 2 0,0 0 0,0 0 0,16 0 0,-21 5-2685,-5 8-1771</inkml:trace>
</inkml:ink>
</file>

<file path=ppt/ink/ink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41:14.7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8324,'0'0'4589,"4"6"-4843,8 6 300,-1 0-1,2-1 1,-1 0-1,2-1 1,-1 0 0,21 10-1,99 46 404,-96-51-422,0-2 0,1-1 0,0-2 0,0-1 0,1-2 0,0-2 0,0-2 0,1-1 0,-1-2 0,51-6 0,-76 3-352,0 0 1,-1-1 0,1 0-1,0-1 1,-1-1 0,0 0 0,-1 0-1,18-13 1,-29 18 91,0 0 0,0 0 0,1 0 0,-1 0 0,0 0 0,-1 0 0,1 0 0,0-1 0,0 1 0,0 0 0,-1 0 0,1-1 0,-1 1 0,1 0 0,-1-1 0,1 1 0,-1-3 0</inkml:trace>
</inkml:ink>
</file>

<file path=ppt/ink/ink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41:15.1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 1 8884,'0'0'488,"22"7"-384,72 25 254,-85-29-296,0 1-1,-1 1 1,1-1 0,-1 1 0,0 1 0,-1 0-1,1 0 1,-1 0 0,0 1 0,-1 0 0,1 0-1,-1 1 1,-1-1 0,1 1 0,-2 1 0,1-1-1,-1 1 1,0 0 0,-1 0 0,0 0 0,0 0-1,-1 0 1,0 1 0,-1-1 0,0 1 0,0-1-1,-1 1 1,0 0 0,-1-1 0,0 1 0,-1-1-1,0 1 1,0-1 0,-1 0 0,0 0-1,0 0 1,-1 0 0,-1-1 0,1 1 0,-1-1-1,-1 0 1,-8 9 0,-13 12 171,-2-2 0,-1-1-1,0-1 1,-37 21 0,64-44-226,0 0-82,1-1 0,-1 1 0,1 0 0,0 0 0,0 0-1,0 0 1,0 0 0,0 0 0,0 0 0,1 1 0,-2 2 0</inkml:trace>
</inkml:ink>
</file>

<file path=ppt/ink/ink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41:17.6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176 245 6019,'0'0'5221,"0"0"-5157,0-1 1,0 1 0,1-1-1,-1 1 1,0-1-1,0 1 1,0 0-1,0-1 1,0 1 0,0-1-1,1 1 1,-1-1-1,0 1 1,0-1 0,0 1-1,0-1 1,-1 1-1,1-1 1,0 1 0,0 0-1,0-1 1,0 1-1,-1-1 1,-2 0 89,-1 0 0,1 0-1,-1 0 1,1 1 0,-1 0 0,1-1 0,-1 1 0,0 1 0,-4 0-1,-4-1 416,11 0-543,-3 0 66,0 0-1,0 0 0,0 0 1,0 1-1,1-1 0,-1 1 1,-5 2-1,7-3-78,1 1 0,0 0 0,0 0 0,-1 0 0,1 0 0,0 0 0,0 0 0,0 0 0,0 1 0,0-1 1,1 0-1,-1 0 0,0 1 0,0-1 0,1 0 0,-1 1 0,1-1 0,-1 1 0,1-1 0,0 1 0,0-1 0,-1 1 0,1 1 0,-1 15-18,0 1-1,1-1 1,1 0-1,0 0 0,8 32 1,0-16-14,27 66-1,-28-80-377,0 1 0,-2 1-1,6 30 1,-9-27-1489,-1-1 1,-1 45-1,-1-65 1709,0 0 0,-1-1 0,1 1 1,-1 0-1,0-1 0,0 1 0,0 0 0,0-1 0,0 0 0,-1 1 0,0-1 0,0 0 0,0 1 0,0-1 0,0 0 0,0-1 0,-1 1 0,0 0 0,-4 4 0,2-5 255,0 1 0,1-1-1,-1 0 1,0 0 0,0 0-1,0-1 1,0 0 0,-1 0-1,1 0 1,0-1 0,0 1-1,-1-1 1,-7-1 0,11 0 82,0 1 1,-1-1-1,1 1 1,0-1 0,0 0-1,0 0 1,0 0-1,0 0 1,-1 0 0,2-1-1,-1 1 1,0-1 0,0 1-1,0-1 1,1 0-1,-1 1 1,1-1 0,-1 0-1,1 0 1,0 0-1,0 0 1,0 0 0,0-1-1,0 1 1,0 0 0,1 0-1,-1-1 1,1 1-1,-1 0 1,1-5 0,-1-3 6,0 0 1,1 0-1,0-1 1,1 1 0,0 0-1,2-11 1,4 1-143,1-1 1,1 1 0,1 0 0,0 1-1,2 0 1,22-28 0,-5 6 42,2-5-38,6-9 30,41-78 0,-69 114-5,-1 0-1,0-1 1,-2 1-1,0-1 0,-1-1 1,-1 1-1,-1-1 1,1-30-1,-4 46 131,0 0 0,0 0-1,0 0 1,-1 0 0,0 0 0,0 0-1,0 1 1,0-1 0,-3-6 0,3 9-120,-1 1 0,1-1 0,-1 0 0,1 1 0,-1 0 0,1-1 0,-1 1 0,0 0 0,0 0 0,1 0 1,-1 0-1,0 0 0,0 0 0,0 0 0,0 1 0,0-1 0,0 1 0,-1 0 0,1-1 0,0 1 0,0 0 0,0 0 1,-3 1-1,4-1-93,1 0 0,-1 0 0,1 1 0,-1-1 0,1 0 0,-1 1 1,1-1-1,-1 0 0,1 1 0,0-1 0,-1 1 0,1-1 0,0 0 1,-1 1-1,1-1 0,0 1 0,-1-1 0,1 1 0,0-1 0,0 1 0,0 0 1,0-1-1,0 1 0,-1-1 0,1 1 0,0-1 0,0 1 0,0-1 1,0 1-1,0 0 0,1-1 0,-1 1 0,0-1 0,0 1 0,0-1 1,1 2-1,-1 4-577,0 65-6129,0-38-279</inkml:trace>
</inkml:ink>
</file>

<file path=ppt/ink/ink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41:17.9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160 566 5971,'0'0'7214,"0"4"-7105,1 6-168,4-10 46,12-19 97,16-41 328,-25 36-329,-2 0 0,-1 0 0,-1-1 0,-1 1 0,-1-1-1,-2-48 1,0 48 20,-1 12-13,1 1-1,-1-1 0,-1 1 1,-1 0-1,1 0 1,-2 0-1,0 0 0,0 0 1,-1 1-1,-11-20 0,10 23 99,1 0 0,-1 0-1,-1 0 1,0 1-1,0 0 1,0 1-1,-1-1 1,0 1-1,0 1 1,0 0-1,-1 0 1,1 0 0,-1 1-1,-13-4 1,21 8-164,-36-8 772,36 8-782,0 0 1,0 0-1,0 0 0,0 0 0,0 0 1,-1 0-1,1 1 0,0-1 0,0 0 0,0 1 1,0-1-1,0 0 0,0 1 0,0-1 0,0 1 1,0 0-1,0-1 0,0 1 0,0 0 0,1 0 1,-1-1-1,0 1 0,0 0 0,1 0 0,-1 0 1,1 0-1,-1 0 0,0 0 0,1 0 0,0 0 1,-1 2-1,-4 27-484,2 0-1,1 0 1,2 1 0,5 56-1,-4-80 302,0 10-425,8 54-1382,9-20-3549,-3-23-2740</inkml:trace>
</inkml:ink>
</file>

<file path=ppt/ink/ink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41:18.3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1 520 7764,'0'0'4418,"49"-147"-4402,-28 80 176,2 3 432,1 0-448,1 6-16,-2 9-160,-4 11 32,-4 7-96,-13 30-960</inkml:trace>
</inkml:ink>
</file>

<file path=ppt/ink/ink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41:18.6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10 170 12630,'0'0'870,"1"11"-798,7 32-198,-8-42 107,0 0-1,0-1 1,1 1 0,-1-1-1,0 1 1,1 0 0,-1-1-1,1 1 1,-1-1-1,0 1 1,1-1 0,-1 0-1,1 1 1,-1-1-1,1 1 1,0-1 0,-1 0-1,1 1 1,-1-1 0,1 0-1,0 0 1,-1 0-1,1 1 1,-1-1 0,1 0-1,0 0 1,-1 0 0,1 0-1,0 0 1,-1 0-1,1 0 1,0 0 0,-1 0-1,1-1 1,1 1 0,18-13-970,-16 8 901,0-1 1,-1 1-1,1-1 0,-1 0 1,-1 0-1,1 0 1,-1 0-1,0 0 0,0 0 1,-1-1-1,1-6 0,1-11 161,-1-39-1,-2 61-25,0-1 0,0 0 0,0 1-1,0-1 1,-1 0 0,1 1 0,-1-1 0,1 1 0,-1-1 0,0 1 0,0-1-1,0 1 1,-1-1 0,-2-3 0,3 5 25,-1-1 0,0 1 0,0 0-1,1 0 1,-1 0 0,0 0 0,0 0 0,0 0-1,0 0 1,-1 1 0,1-1 0,0 1 0,0-1-1,0 1 1,0 0 0,0 0 0,-4 0 0,4 0-99,0 1 0,1-1 0,-1 0 0,0 1 0,0 0 0,1-1 0,-1 1 0,1 0 0,-1 0 0,0 0 0,1 0 0,-1 0 0,1 0 0,0 0 0,-1 0 0,1 1 0,0-1 0,0 0 0,0 1 0,0-1 0,0 1 0,0 0 0,0-1 0,1 1 0,-1-1 0,0 1 0,1 0 0,0 0 0,-1 2 0,-1 6-903,0 0 0,0 1-1,1-1 1,1 13-1,0 11-3511</inkml:trace>
</inkml:ink>
</file>

<file path=ppt/ink/ink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41:18.9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65 175 9925,'0'0'3665,"31"-116"-3537,-31 87-128,-4 10 0,-13 9 272,0 10 785,-2 0-417,1 0 113,3 11-417,10 24-336,5 11-641,0-22-1488,0 0-3809</inkml:trace>
</inkml:ink>
</file>

<file path=ppt/ink/ink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41:29.4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62 11605,'0'0'3076,"13"-1"-2785,186-25 1525,67-5-148,394 27-483,-357 6-820,40 19-41,-106-3 46,371 30-171,-22-2-232,31 13 396,-469-42-198,79 13-81,-79-9 90,194 4 0,-303-24-176,-25 0-53,0 0 1,-1-1-1,1 0 1,0-2 0,0 1-1,0-2 1,18-5-1,-26 3-1775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0:20:21.0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111 1 7283,'0'0'2404,"0"0"197,0 0-365,0 0-694,0 0-211,-15 7-258,-49 26-510,61-30-542,0-1 0,1 1 0,-1-1 0,1 1 1,0 0-1,0 0 0,0 0 0,0 0 0,0 1 0,0-1 1,1 1-1,0-1 0,0 0 0,0 1 0,0 0 0,0-1 1,1 1-1,-1 0 0,1-1 0,0 1 0,0 0 1,1-1-1,0 7 0,0 5-33,-1-14 7,0 0-1,0-1 1,1 1 0,-1-1 0,0 1-1,0 0 1,1-1 0,-1 1 0,0-1-1,1 1 1,-1 0 0,0-1-1,1 1 1,-1-1 0,1 1 0,-1-1-1,1 0 1,-1 1 0,1-1 0,-1 1-1,1-1 1,0 0 0,-1 1-1,1-1 1,-1 0 0,1 0 0,0 0-1,-1 0 1,1 1 0,0-1 0,-1 0-1,1 0 1,0 0 0,-1 0 0,1 0-1,0 0 1,-1-1 0,1 1-1,0 0 1,-1 0 0,1 0 0,0-1-1,3 0-147,-1 1-1,1-1 0,-1 0 0,0-1 1,1 1-1,-1-1 0,5-2 0,-1-2-144,-1-1-1,1 1 0,-1-1 0,0 0 0,-1-1 1,8-12-1,13-19-398,-25 38 820,-1 1 195,0 17 1136,0-16-1431,0 7 127,0 1 1,0-1-1,1 1 1,0-1-1,1 1 1,2 8-1,-3-15-161,0 0 1,-1 0-1,1-1 0,0 1 1,0 0-1,1-1 1,-1 1-1,0-1 0,0 0 1,1 1-1,-1-1 0,1 0 1,-1 0-1,1 1 1,-1-1-1,1 0 0,0-1 1,-1 1-1,1 0 0,0 0 1,0-1-1,0 1 0,0-1 1,0 0-1,-1 0 1,1 1-1,0-1 0,0 0 1,0 0-1,0-1 0,0 1 1,0 0-1,0-1 0,2 0 1,1-1-90,0 0-1,-1 0 1,1 0 0,-1 0 0,1-1-1,-1 0 1,0 0 0,0 0 0,0 0-1,-1-1 1,1 1 0,4-7 0,34-51-825,-40 76 3891,-5 26-2439,2-10-282,0-18-215,1-7-28,-1-1-1,1 0 1,0 0 0,1 1 0,-1-1 0,3 7-1,-3-11-5,1 0 0,-1 0 0,1 0 1,0 1-1,-1-1 0,1 0 0,0 0 0,0 0 0,0 0 0,0 0 0,0 0 0,0 0 0,0-1 0,0 1 0,0 0 0,0 0 0,1-1 0,-1 1 0,0-1 0,0 1 0,1-1 0,-1 0 1,0 1-1,1-1 0,-1 0 0,0 0 0,1 0 0,1 0 0,2 0-48,0 0-1,-1-1 1,1 0 0,-1 0-1,1 0 1,-1 0 0,1-1 0,-1 0-1,0 0 1,1 0 0,-1 0 0,0-1-1,0 1 1,-1-1 0,1 0-1,-1 0 1,5-5 0,-4 4-20,0 0 0,1 0 0,0 0 0,-1 1 1,1-1-1,1 1 0,-1 1 0,0-1 0,1 1 0,6-2 0,-11 4 78,-1 0-1,1 0 1,-1 0-1,1 0 1,-1 0-1,1 0 1,0 0-1,-1 0 1,1 1-1,-1-1 0,0 0 1,1 1-1,-1-1 1,1 0-1,-1 0 1,1 1-1,-1-1 1,0 1-1,1-1 1,-1 0-1,0 1 0,1-1 1,-1 1-1,0-1 1,1 1-1,-1-1 1,0 1-1,0-1 1,0 1-1,1 0 1,5 23 257,-4-15-74,-1-6-210,-1 0-1,1 0 1,1 1-1,-1-1 1,0 0 0,1 0-1,0 0 1,-1 0-1,1 0 1,0 0 0,1-1-1,-1 1 1,0-1-1,1 0 1,-1 1-1,1-1 1,0 0 0,0 0-1,0-1 1,0 1-1,0-1 1,0 1 0,0-1-1,1 0 1,-1 0-1,0 0 1,1-1 0,-1 1-1,0-1 1,1 0-1,-1 0 1,1 0 0,-1 0-1,1-1 1,-1 1-1,0-1 1,1 0 0,-1 0-1,0 0 1,5-2-1,-7 2-234,1 0 0,-1 0-1,1 0 1,-1 0 0,1-1-1,-1 1 1,0 0 0,0-1-1,1 1 1,-1-1 0,1-1-1,11-19-5740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0:47:09.7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12 615 12726,'0'0'2361,"23"-16"-2113,78-53-157,-90 61-56,-1-1 0,0 0 0,0 0 0,0-1 1,-1 0-1,-1-1 0,0 0 0,0 0 0,-1-1 0,-1 0 0,0 0 1,5-15-1,-5 5 34,-1 0-1,-1 0 1,0 0 0,-2 0 0,-1-37-1,-1 57-46,0 0-1,0 1 0,-1-1 0,1 0 1,0 1-1,-1-1 0,1 1 1,-1-1-1,0 1 0,0-1 0,1 1 1,-1-1-1,0 1 0,0 0 0,0-1 1,0 1-1,-1 0 0,1 0 0,0 0 1,0 0-1,-1 0 0,1 0 0,0 0 1,-1 0-1,1 1 0,-1-1 0,0 0 1,1 1-1,-1-1 0,1 1 0,-4-1 1,1 1 14,-1-1 1,0 1 0,1-1 0,-1 1 0,0 1 0,0-1 0,1 1 0,-1 0 0,0 0-1,-7 3 1,4 0-36,1 0-1,-1 0 0,1 1 1,0 0-1,0 1 1,1-1-1,0 1 0,0 1 1,-6 7-1,-2 4-44,1 1 0,-14 27 0,19-29 36,0 0 0,1 0 0,1 0 0,1 1 0,0 0 0,1 0 0,1 1 0,1-1 0,1 1 0,0-1 0,1 1 0,2 0 0,3 21 0,-4-33-2,2-1-1,-1 1 1,1 0-1,0 0 0,0-1 1,1 0-1,0 0 1,0 0-1,0 0 1,1 0-1,0-1 1,0 0-1,0 0 1,1 0-1,-1-1 0,1 0 1,0 0-1,1 0 1,-1-1-1,1 0 1,-1 0-1,13 3 1,1 0-123,-1-2-1,0 0 1,1-2 0,0 0 0,0-1 0,0-1 0,22-2 0,-27 0 48,0-1-1,0-1 1,-1 0 0,1 0 0,-1-2-1,22-10 1,-28 12 60,0-1-1,0 0 1,0 0 0,-1 0 0,0-1-1,0 0 1,-1 0 0,1-1-1,-2 0 1,1 0 0,-1 0-1,7-11 1,-11 16 39,0 0 1,0 0-1,-1 1 0,1-1 0,0 0 0,-1 0 1,1 0-1,-1 0 0,0 0 0,0 0 0,0 0 0,0 0 1,0 0-1,0 0 0,0 0 0,-1-3 0,0 3 15,0 1-1,1 0 1,-1 0-1,0 0 1,0 0-1,0 0 1,0 0-1,0 0 0,0 0 1,0 1-1,0-1 1,0 0-1,0 0 1,0 1-1,-1-1 1,1 1-1,0-1 0,-3 0 1,-4 0 96,0 0 1,0 1-1,-1-1 0,1 1 1,0 1-1,-13 2 1,12-1-118,0 0-1,1 0 1,-1 1 0,1 0 0,0 1 0,-10 6 0,13-8-16,0 1-1,1 0 0,-1 1 1,1-1-1,0 1 0,-1 0 1,2 0-1,-1 0 0,0 0 1,1 1-1,-3 5 1,5-10 4,1 1 0,-1 0-1,1-1 1,0 1 0,-1 0 0,1 0 0,-1 0 0,1 0 0,0-1 0,0 1 0,-1 0 0,1 0 0,0 0 0,0 0 0,0 0 0,0-1 0,0 1 0,0 0 0,0 0 0,1 0 0,-1 0 0,0 0 0,0 0 0,1-1 0,-1 1 0,0 0 0,1 0 0,-1 0 0,1-1 0,-1 1 0,1 0 0,-1-1 0,1 1 0,0 0 0,-1-1 0,1 1 0,0-1 0,-1 1 0,1-1 0,0 1 0,0-1 0,0 0 0,-1 1 0,1-1 0,0 0 0,0 1 0,0-1 0,0 0 0,1 0 0,6 1-33,0 0 0,0-1 0,0 0 0,12-2 0,-9 1-90,0 0 27,1-1-1,-1 0 1,1-1-1,-1-1 1,20-8-1,-21 8 24,-9 4 78,-1 0-1,1-1 1,-1 1-1,1 0 1,-1 0 0,1 0-1,-1 0 1,0 0 0,1 0-1,-1 0 1,1 0-1,-1 0 1,1 0 0,-1 0-1,1 1 1,-1-1-1,1 0 1,-1 0 0,1 0-1,-1 0 1,0 1 0,1-1-1,-1 0 1,1 1-1,-1-1 1,0 0 0,1 1-1,-1-1 1,0 0-1,1 1 1,-1-1 0,0 1-1,0-1 1,1 0-1,-1 1 1,0-1 0,0 1-1,0-1 1,0 1 0,0-1-1,1 1 1,-1-1-1,0 1 1,0-1 0,0 1-1,0 0 1,1 33-92,-1-15 86,0-17 3,1 0 0,-1 0 0,1-1 0,0 1 0,-1 0 0,1-1 0,0 1 0,0-1 0,0 1 0,1-1 0,-1 1 0,0-1 0,0 0 0,1 0 0,-1 0 0,1 1 0,-1-1 0,1-1 0,-1 1 0,1 0 0,0 0-1,0 0 1,-1-1 0,1 1 0,0-1 0,0 0 0,-1 1 0,1-1 0,0 0 0,0 0 0,0 0 0,0 0 0,-1 0 0,1-1 0,3 0 0,0 0-33,0 0 1,1 0-1,-1 0 1,0-1-1,0 0 1,0 0-1,-1 0 0,1 0 1,0-1-1,-1 0 1,6-5-1,0-3-171,-1 0 1,-1 0-1,0-1 1,0-1-1,-2 1 0,1-1 1,-2 0-1,1-1 0,5-24 1,0-13 135,7-68 0,-1-110 995,-15 75 3510,-2 153-3909,0 12-750,0-6 207,1 45 41,-13 100 1,1-89-116,3 0 0,0 64 1,8-123 66,0 0 1,0-1 0,0 1 0,1 0 0,-1 0 0,0-1-1,1 1 1,-1 0 0,1-1 0,0 1 0,-1 0-1,1-1 1,0 1 0,0-1 0,0 1 0,0-1 0,0 0-1,1 1 1,-1-1 0,0 0 0,0 0 0,1 0 0,-1 0-1,1 0 1,-1 0 0,1 0 0,1 1 0,5 0-30,0 1 1,0-2-1,0 1 1,17 0-1,-18-1 44,1 0 1,-1 0-1,0 0 1,0 1-1,10 3 0,-14-4 6,0 1-1,-1 0 0,1-1 0,0 1 0,-1 0 0,0 0 0,1 1 1,-1-1-1,0 1 0,0-1 0,0 1 0,-1-1 0,1 1 0,-1 0 1,1 0-1,-1 0 0,0 0 0,0 0 0,0 0 0,0 0 0,-1 0 0,1 0 1,-1 0-1,0 1 0,0-1 0,-1 4 0,1-1 18,-1-1 0,1 0-1,-2 0 1,1 1 0,0-1-1,-1 0 1,0 0 0,0 0 0,-1 0-1,1-1 1,-1 1 0,0-1-1,-1 1 1,-4 4 0,1-2 23,1 0-3,-1-1 0,1 0 0,-1 0 0,0 0-1,-1-1 1,1-1 0,-1 1 0,-11 4-1,15-8 138,19-22-7155,-2 9-1407</inkml:trace>
</inkml:ink>
</file>

<file path=ppt/ink/ink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41:35.3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1 202 11589,'0'0'4837,"29"0"-3863,259-2 432,416 10-1051,-463 12-300,114 4-20,-280-24-52,350 8 275,4 5 10,-261-11-86,683-6-4,-268-3-81,540-37 126,-388 8-80,550-42 111,-719 38-239,272 9 115,-393 20-188,1946-12 244,-1724 24-116,680 47 98,-1258-44-170,1908 51 79,-699-36-74,-558-11 86,-462-6-152,696 18 269,-716 9-310,-257-29 106,0 1 0,0 0 1,0 0-1,0 0 0,0-1 1,0 1-1,0 0 0,0 0 0,0 0 1,0 0-1,0 1 0,-1-1 1,1 0-1,0 0 0,-1 0 0,1 1 1,-1-1-1,1 0 0,-1 1 1,0-1-1,0 0 0,1 1 0,-1-1 1,0 0-1,0 1 0,0-1 1,-1 2-1,2 5 6,36 384 76,-19-134-43,-11-195-81,2 0 0,28 98 0,-37-161-61,0 0 0,0 0 0,0 1 0,0-1 0,0 0 0,0 0 0,0 0 0,0 0-1,0 1 1,0-1 0,0 0 0,0 0 0,0 0 0,0 0 0,-1 0 0,1 1 0,0-1 0,0 0 0,0 0 0,0 0-1,0 0 1,0 0 0,0 1 0,0-1 0,0 0 0,-1 0 0,1 0 0,0 0 0,0 0 0,0 0 0,0 0 0,0 0 0,-1 1-1,1-1 1,0 0 0,0 0 0,0 0 0,0 0 0,0 0 0,-1 0 0,1 0 0,0 0 0,0 0 0,0 0 0,0 0-1,-1 0 1,1 0 0,0 0 0,0 0 0,0 0 0,0 0 0,-1-1 0,-9-1-3781,-10-8-6349</inkml:trace>
</inkml:ink>
</file>

<file path=ppt/ink/ink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42:18.3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255 0 3634,'0'0'2633,"0"21"-2494,0 165 578,1-111-417,1-28-27,-6 63 0,0-95 448,1-34 311,0-230-663,4 137 1908,-13 139-687,-3 11-1530,-3 7-5,2 0 0,2 1 0,-9 51 1,23-95-329,0-14-203,2 0 0,-1-1 0,2 1 0,5-18 0,3-16 306,-4-11 18,-2-88 0,-4 144 193,-1 1 0,0-1 1,0 0-1,0 0 0,0 0 1,0 0-1,0 0 0,0 0 0,0 0 1,0 1-1,-1-1 0,1 0 1,0 0-1,-1 0 0,1 0 1,0 1-1,-1-1 0,1 0 0,-1 0 1,1 1-1,-1-1 0,0 0 1,1 1-1,-1-1 0,1 0 1,-1 1-1,0-1 0,0 1 0,1-1 1,-1 1-1,0 0 0,0-1 1,0 1-1,0 0 0,1 0 1,-1-1-1,0 1 0,0 0 0,0 0 1,0 0-1,0 0 0,0 0 1,1 0-1,-1 0 0,0 0 1,0 0-1,0 1 0,0-1 0,-1 1 1,-2 0 32,0 1 1,1-1-1,-1 1 1,1 0-1,0 0 0,-1 0 1,1 0-1,0 1 1,0-1-1,-3 4 1,-7 10-9,1 0 1,1 0 0,0 1 0,1 1-1,1 0 1,1 0 0,-8 24-1,16-42-86,0 1 0,0-1 0,0 0 0,-1 0-1,1 1 1,0-1 0,0 0 0,0 1 0,0-1-1,0 1 1,0-1 0,0 0 0,0 1 0,0-1-1,0 0 1,0 1 0,0-1 0,0 0 0,0 1-1,0-1 1,0 0 0,1 1 0,-1-1 0,0 0-1,0 1 1,0-1 0,0 0 0,1 0 0,-1 1 0,0-1-1,1 1 1,9-5-552,12-16-256,-10 5 630,0 0 1,0-1-1,-2-1 0,0 0 0,0 0 1,-2-1-1,12-35 0,-20 51 988,-2 11 592,-26 41-1090,16-29-60,0 1-1,-16 44 1,29-62-621,6-7 206,6-9-35,-4 2 116,-1 0 1,-1-1-1,0 0 0,0 0 1,-1-1-1,-1 0 0,5-13 0,-10 23 455,0 5 442,-2 7-705,0 0 0,-1 1 1,0-1-1,-1-1 1,0 1-1,-1 0 1,-11 16-1,1 3-13,8-15 32,-4 8 51,-13 35 0,23-54-269,1-28-1121,-3 11 1476,-6 14 351,7 2-551,0-1 1,0 1 0,0 0 0,1-1-1,-1 1 1,1 0 0,-1 0 0,1 0-1,-2 4 1,-1 3-47,0 1 1,0-1-1,1 1 0,0 1 1,1-1-1,0 0 0,1 0 0,-1 15 1,2-25-199,5-5 76,-1-1-1,-1 0 1,1 0-1,-1-1 0,0 1 1,0-1-1,-1 1 1,0-1-1,2-11 0,1 0-123,22-111-672,-26 142 3564,2 32-2557,-3 67-1063,0-112 879,0 0 0,-1 1-1,1-1 1,0 0 0,0 1 0,0-1 0,0 0 0,0 1 0,1-1 0,-1 0 0,0 1-1,0-1 1,0 0 0,0 0 0,0 1 0,0-1 0,0 0 0,1 1 0,-1-1 0,0 0-1,0 0 1,0 1 0,0-1 0,1 0 0,-1 0 0,0 1 0,0-1 0,1 0 0,-1 0-1,0 0 1,1 0 0,-1 1 0,0-1 0,0 0 0,1 0 0,-1 0 0,0 0 0,1 0-1,-1 0 1,0 0 0,1 0 0,-1 0 0,0 0 0,1 0 0,-1 0 0,0 0 0,1 0-1,-1 0 1,2 0-655,4 0-3017</inkml:trace>
</inkml:ink>
</file>

<file path=ppt/ink/ink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40:41.5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 8116,'0'0'7683,"2"-3"-7432,-2 3-252,0 0 0,1-1 0,-1 1 0,0 0 0,0 0 0,0 0 0,1-1 0,-1 1 0,0 0 0,0 0 0,1 0 0,-1 0 0,0-1 1,1 1-1,-1 0 0,0 0 0,0 0 0,1 0 0,-1 0 0,0 0 0,1 0 0,-1 0 0,0 0 0,0 0 0,1 0 0,-1 0 0,0 0 0,1 0 0,-1 0 0,0 0 0,0 0 0,1 1 0,-1-1 0,0 0 0,1 0 0,-1 0 0,0 0 0,0 0 0,1 1 0,-1-1 0,0 0 0,0 0 1,0 1-1,1-1 0,-1 0 0,0 0 0,0 1 0,12 23-10,10 52 74,-15-49-8,-2-9-55,-1 0 42,2 1-1,0-1 0,1 0 0,15 28 0,-19-42-44,-1 0-1,1 0 0,0-1 0,0 1 0,0-1 1,0 0-1,0 1 0,1-2 0,0 1 0,-1 0 0,1-1 1,0 1-1,0-1 0,0 0 0,1-1 0,-1 1 0,0-1 1,1 1-1,-1-1 0,1-1 0,-1 1 0,1-1 1,-1 0-1,1 0 0,5 0 0,-7-1 8,0 0-1,0 0 0,-1 0 1,1 0-1,-1-1 1,1 1-1,-1 0 1,1-1-1,-1 0 1,0 0-1,0 0 0,0 0 1,0 0-1,0 0 1,0 0-1,2-5 1,27-47 59,-22 37-44,11-21-13,17-30-742,-13 28-2767,-18 30-587</inkml:trace>
</inkml:ink>
</file>

<file path=ppt/ink/ink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40:41.9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137 0 1329,'0'0'14238,"-12"3"-13523,6-1-672,-1 0 1,0 0-1,1 0 0,0 1 0,-1-1 0,1 2 1,0-1-1,1 1 0,-1-1 0,1 2 1,-1-1-1,1 1 0,0-1 0,1 1 0,-1 1 1,1-1-1,0 1 0,0-1 0,-2 7 1,3-5-40,0 0 1,1-1-1,0 1 1,1 0-1,0 0 1,0 0 0,0 0-1,1 0 1,0 0-1,1 12 1,0-17-29,-1 1 0,1-1 1,-1 1-1,1-1 0,0 1 0,0-1 1,0 0-1,0 0 0,0 1 0,1-1 1,-1 0-1,1 0 0,-1 0 0,1 0 1,0 0-1,0-1 0,0 1 0,0-1 1,0 1-1,0-1 0,0 1 0,1-1 1,-1 0-1,0 0 0,1 0 0,-1-1 1,1 1-1,-1 0 0,1-1 0,-1 0 1,4 1-1,-1-1-151,0 1 1,-1-1 0,1 0-1,0-1 1,0 1-1,0-1 1,0 0-1,-1 0 1,1 0 0,0-1-1,-1 1 1,1-1-1,-1 0 1,0-1-1,1 1 1,-1-1 0,0 0-1,-1 0 1,1 0-1,0 0 1,-1-1 0,0 0-1,0 1 1,0-1-1,0 0 1,-1 0-1,1-1 1,3-8 0,-2 4 228,0 0 0,-1-1 0,0 0 1,0 1-1,-1-1 0,0 0 0,-1 0 1,1-20 2429,-1 38-1542,5 5-934,0 0 0,0 0 0,1-1 0,0 0 0,1-1 0,1 1 0,0-2 0,0 1 0,15 11 0,-5-10-1705,-3-9-2929</inkml:trace>
</inkml:ink>
</file>

<file path=ppt/ink/ink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40:42.8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0 457 4258,'0'0'7134,"23"-6"-6718,73-21-317,-88 24-74,0 0 1,-1 0-1,0-1 1,0 0-1,0 0 1,0-1-1,-1 0 1,0 0-1,0 0 1,0-1-1,0 0 1,-1 0-1,0 0 1,0-1-1,-1 1 1,0-1-1,0-1 1,-1 1-1,0 0 0,4-14 1,-1-3 65,-2 0 0,0 0 0,-2-1 0,-1-46 0,-1 53-41,0 10 21,0 1-1,-1-1 0,1 0 1,-2 1-1,1-1 1,-1 1-1,-5-14 1,6 19 59,0-1 1,0 1 0,-1 0-1,1 0 1,-1 0 0,0 0 0,0 0-1,1 0 1,-1 0 0,0 0-1,-1 1 1,1-1 0,0 1 0,0 0-1,-1-1 1,1 1 0,0 0-1,-1 0 1,1 1 0,-1-1 0,0 1-1,1-1 1,-1 1 0,1 0-1,-6 0 1,6-1-77,0 1 1,1 0-1,-1 0 1,0 0-1,0 1 0,1-1 1,-1 0-1,0 1 1,1-1-1,-1 1 0,0-1 1,1 1-1,-1 0 1,1 0-1,-1-1 0,-2 4 1,2-2-61,0 1 0,1-1 0,-1 1-1,1 0 1,0 0 0,0 0 0,0 0 0,-1 6 0,-9 44 22,3 1 1,2 0-1,3 0 0,4 64 1,-1-57-8,1-41-152,0 0 1,1 0 0,1 1 0,0-1 0,2-1 0,1 1 0,0-1 0,13 27 0,-15-37 48,1 0 0,0-1 0,0 1-1,1-1 1,0 0 0,1-1 0,0 1 0,0-1 0,0-1-1,1 1 1,0-1 0,0 0 0,1-1 0,-1 0 0,1-1 0,0 1-1,1-2 1,-1 1 0,11 1 0,-14-3-115,-1-1 1,0 0-1,1 0 0,-1 0 1,0-1-1,1 0 1,-1 0-1,1 0 0,-1-1 1,0 0-1,1 0 0,-1 0 1,0-1-1,0 1 0,0-1 1,0 0-1,0-1 0,0 1 1,-1-1-1,1 0 0,-1 0 1,0-1-1,7-5 0,11-19-1100,0-1-1,-2-1 0,32-64 0,-48 121 3818,2 0-1,1 0 1,16 42 0,-21-63-2523,-1-5-139,-1 0-1,1 1 0,-1-1 0,1 1 0,-1-1 1,1 0-1,0 1 0,0-1 0,0 0 0,0 0 1,0 1-1,0-1 0,0 0 0,0 0 0,0 0 0,0 0 1,0-1-1,1 1 0,-1 0 0,3 1 0</inkml:trace>
</inkml:ink>
</file>

<file path=ppt/ink/ink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40:43.1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39 5 11381,'0'0'5011,"-38"-5"-9910,45 26-4849</inkml:trace>
</inkml:ink>
</file>

<file path=ppt/ink/ink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40:43.9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146 400 6707,'1'-1'10554,"-7"-1"-8868,1 2-1674,0 0-1,0 0 1,0 0-1,0 1 1,0 0-1,0 0 1,1 0-1,-1 1 0,0 0 1,1-1-1,-1 2 1,1-1-1,-1 0 1,1 1-1,0 0 1,0 0-1,1 0 1,-1 1-1,0-1 1,1 1-1,0 0 0,0-1 1,0 2-1,1-1 1,-1 0-1,-1 5 1,-3 7-22,2 1 1,0-1-1,1 1 1,1 0-1,1 0 0,0 0 1,1 0-1,2 30 1,-1-34 7,0-9-6,0 1 0,0 0 0,0-1 1,1 1-1,0-1 0,0 1 0,0-1 0,0 1 1,1-1-1,0 0 0,0 0 0,0 0 1,0 0-1,1 0 0,-1 0 0,1 0 0,0-1 1,0 1-1,0-1 0,1 0 0,-1 0 0,1 0 1,0-1-1,0 1 0,0-1 0,0 0 1,0 0-1,0 0 0,1-1 0,-1 1 0,0-1 1,1 0-1,0 0 0,-1-1 0,1 1 0,7-1 1,-7 0-128,0 0 0,-1-1 1,1 1-1,0-1 1,0 0-1,0 0 1,-1-1-1,1 0 0,0 1 1,-1-1-1,0-1 1,1 1-1,5-5 1,-4 2-111,0-1 0,0 1 0,0-1 0,-1-1 0,0 1 1,0-1-1,6-10 0,-1-4-285,0-1 1,-1 0-1,-2 0 0,9-39 1,-5-7 320,-4 0 0,-2-1 0,-6-95 0,0 124 356,1 23 394,-1 0-1,-1 0 0,-1 0 0,0 0 1,-10-30-1,9 68 765,4 17-1370,32 274 487,-29-274-401,13 124 23,-13-146-61,1 0 0,0 0 0,0 0 0,2-1-1,0 1 1,1-2 0,14 23 0,-18-31-171,2-1 1,-1 0-1,0 0 0,1-1 1,0 1-1,0-1 0,1 0 1,-1-1-1,9 5 0,-11-6-443,1-1-1,-1 1 0,1-1 0,0 0 0,-1 0 0,1 0 0,0-1 0,0 1 0,0-1 0,5 0 0,-1-2-5808</inkml:trace>
</inkml:ink>
</file>

<file path=ppt/ink/ink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40:44.7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143 388 13174,'0'0'2705,"-16"-1"-2184,-52-4-167,66 5-347,0 1 0,0-1 0,0 0 0,-1 1 0,1-1-1,0 1 1,0 0 0,0 0 0,0-1 0,0 2 0,0-1 0,0 0-1,1 0 1,-1 0 0,0 1 0,1-1 0,-1 1 0,1-1 0,-1 1-1,1 0 1,0 0 0,0 0 0,-1-1 0,1 1 0,1 0 0,-2 3-1,0 1 10,0 1-1,0 0 1,0-1-1,1 1 0,0 10 1,0-10-26,1 1 16,-1 0 0,1 0-1,0 0 1,1 0 0,2 12 0,-3-18-13,1 0-1,0 0 1,-1 0-1,1 0 1,0 0-1,0-1 1,0 1-1,1 0 1,-1-1 0,0 1-1,1 0 1,-1-1-1,1 0 1,-1 1-1,1-1 1,0 0-1,0 0 1,-1 0-1,1 0 1,0 0 0,0 0-1,0 0 1,0-1-1,0 1 1,0-1-1,3 1 1,0 0-220,1 0 0,0-1 0,-1 1 0,1-1 0,0-1 0,0 1 0,-1-1 0,1 0 0,0 0 0,-1 0 0,1-1-1,-1 0 1,1 0 0,-1 0 0,0-1 0,0 0 0,5-3 0,-5 1 170,0 1-1,0-1 0,-1 0 0,1 0 0,-1-1 0,0 1 0,0-1 0,-1 0 1,0 0-1,0 0 0,0 0 0,-1-1 0,0 1 0,2-10 0,1 20 3763,9 12-4010,-10-12 624,2 2-303,0-1-1,1 1 1,-1-1-1,1 0 1,1-1-1,-1 0 1,1 0-1,-1 0 1,1-1-1,9 3 1,-12-5-106,-1 0 1,1 0 0,0 0-1,0 0 1,-1-1-1,1 1 1,0-1-1,0 0 1,0-1 0,-1 1-1,1-1 1,0 0-1,0-1 1,-1 1 0,1-1-1,-1 1 1,1-1-1,-1-1 1,0 1-1,4-3 1,1-4-118,0 0-1,0-1 1,-1 0 0,-1 0-1,0-1 1,0 0-1,-1 0 1,-1 0 0,0-1-1,0 0 1,3-14 0,2-9 314,-2 0 0,6-63 1,-8-106 4665,-2 268-4461,3 0 0,20 91 0,-1-10-2127,-20-102-2327,0 59 1,-6-101 4060,0 0 0,1-1 0,-1 1 0,-1 0 0,1 0 0,0-1 0,0 1 0,0 0 0,0 0 0,0-1 1,-1 1-1,1 0 0,0 0 0,-1-1 0,1 1 0,0 0 0,-1-1 0,1 1 0,-1-1 0,1 1 0,-1-1 0,1 1 0,-1-1 0,0 1 0,1-1 0,-1 1 0,1-1 0,-1 1 0,0-1 0,0 0 0,1 0 0,-1 1 0,0-1 1,1 0-1,-1 0 0,-1 0 0,0 0 168,-1 0 1,0 0-1,1 0 1,-1-1-1,1 1 1,-1-1-1,1 0 1,0 0 0,-1 0-1,1 0 1,-3-2-1,-15-12 1764,1 0 0,0-1 0,1-1 0,-30-39 0,22 26-450,12 15-1037,8 9-45,0 0 1,0-1-1,0 1 1,1-2 0,-7-11-1,11 17-299,0 1 1,0-1-1,1 0 0,-1 0 0,1 1 0,-1-1 1,1 0-1,0 0 0,0 0 0,0 0 0,0 1 1,0-1-1,0 0 0,0 0 0,1 0 0,-1 0 1,1 1-1,-1-1 0,1 0 0,0 0 0,0 1 1,-1-1-1,1 1 0,0-1 0,1 0 0,-1 1 1,0 0-1,0-1 0,1 1 0,-1 0 0,0 0 1,3-2-1,9-5-38,0 0 0,0 1 0,1 0-1,0 1 1,0 0 0,0 2 0,1-1 0,0 2 0,25-3 0,-5 2-114,0 2 0,0 1-1,42 5 1,-69-3 107,0 0 1,0 0-1,0 1 0,0 0 1,-1 0-1,1 1 0,-1 0 1,0 0-1,0 1 0,0 0 1,0 0-1,0 0 0,-1 1 1,0 0-1,0 1 1,0-1-1,-1 1 0,0 0 1,0 0-1,0 1 0,-1-1 1,0 1-1,0 0 0,-1 1 1,0-1-1,0 0 0,-1 1 1,0 0-1,0-1 0,0 1 1,-1 0-1,0 12 0,-1 39-1592,0-37-5178</inkml:trace>
</inkml:ink>
</file>

<file path=ppt/ink/ink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40:45.1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19 15111,'0'0'1489,"63"-18"-8597,-57 36-1824</inkml:trace>
</inkml:ink>
</file>

<file path=ppt/ink/ink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40:45.4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52 11493,'0'0'4899,"1"15"-4673,0 17-156,6 73 31,-6-100-89,0 0-1,0-1 1,1 1-1,-1-1 1,1 1-1,0-1 1,0 0-1,1 0 1,3 5 0,-5-8-73,0 1 0,0-1 1,0 0-1,0 0 0,0 0 0,0 1 1,0-1-1,0 0 0,1 0 1,-1-1-1,0 1 0,1 0 1,-1 0-1,1-1 0,-1 1 0,1-1 1,-1 1-1,1-1 0,0 0 1,-1 1-1,1-1 0,-1 0 0,1 0 1,0 0-1,-1 0 0,1 0 1,-1-1-1,1 1 0,-1 0 1,3-2-1,-3-1 54,0 1 0,0-1 0,-1 0 1,1 0-1,-1 0 0,0 0 0,0 0 0,0 0 0,0 0 1,-1-4-1,1 1 143,-1-8 396,0 1 0,-1-1-1,0 1 1,-2 0 0,1 0 0,-8-19-1,-3-7 595,12 33-1072,1 0 1,0 0 0,0 0-1,0 0 1,1-9 0,0 14-61,0 0 1,0 0 0,0-1 0,0 1 0,0 0 0,0 0-1,0 0 1,0 0 0,1 0 0,-1 0 0,0 0 0,1 0-1,-1 0 1,1 0 0,-1 0 0,1 0 0,0 0 0,-1 0-1,1 0 1,0 0 0,-1 0 0,1 1 0,0-1 0,0 0-1,0 1 1,0-1 0,0 1 0,0-1 0,0 1 0,0-1-1,0 1 1,0-1 0,2 1 0,1-1-1,1 1 0,0 0 0,0 0 0,-1 1 0,1-1 0,0 1 0,-1 0 0,1 0 0,0 1 0,-1-1 0,8 5-1,-4-1-25,1 1 0,-1 0-1,14 13 1,3 4-254,-21-21 236,1 1 0,0-1 0,-1 1 0,1-2 1,1 1-1,-1 0 0,0-1 0,0 0 0,0 0 1,1-1-1,-1 1 0,0-1 0,1 0 0,-1-1 1,7 0-1,12 0-28,-23 1 21,-1 0 1,1 0-1,-1 0 1,1 0 0,-1 0-1,1 0 1,-1 1-1,1-1 1,-1 0 0,0 0-1,1 1 1,-1-1 0,1 0-1,-1 1 1,0-1-1,1 0 1,-1 1 0,0-1-1,1 0 1,-1 1-1,0-1 1,0 1 0,1-1-1,-1 1 1,0-1 0,0 0-1,0 1 1,0-1-1,0 1 1,0-1 0,1 1-1,-1-1 1,0 2-1,0 12-4188,0-1-4279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0:47:10.1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1 246 10213,'0'0'1966,"19"-9"-1171,66-34-160,-78 37-592,-1 1-1,1-1 1,-1 0 0,0-1-1,-1 1 1,0-1 0,0 0-1,0-1 1,-1 1 0,0-1-1,0 0 1,-1 0 0,0 0 0,0 0-1,-1-1 1,0 1 0,0-1-1,0-8 1,-2-14 375,0 30-362,-1 0 0,1 1 0,0-1 0,-1 0 0,1 1 0,-1-1 0,1 0 0,-1 1 0,1-1 0,-1 0 0,1 1 0,-1-1 0,0 1 0,1-1 1,-1 1-1,0-1 0,1 1 0,-1 0 0,0-1 0,0 1 0,1 0 0,-1-1 0,0 1 0,0 0 0,0 0 0,0 0 0,1 0 0,-1 0 0,-2 0 1,0-1-31,-1 1 0,1 0 0,-1 0 0,1 0 0,0 0 0,-1 0 1,1 1-1,-1-1 0,1 1 0,-1 0 0,1 0 0,0 1 0,0-1 1,-1 0-1,1 1 0,0 0 0,0 0 0,1 0 0,-1 0 0,0 0 1,1 1-1,-1-1 0,1 1 0,0-1 0,0 1 0,0 0 0,0 0 1,0 0-1,1 0 0,-1 0 0,1 1 0,0-1 0,0 0 1,-1 6-1,-1 4-61,0 1 0,1-1 0,1 1 0,1 0 0,0 17 0,0-26 32,1-1 1,-1 1 0,1 0-1,0 0 1,0-1-1,0 1 1,1 0-1,-1-1 1,1 1 0,0-1-1,1 0 1,-1 0-1,1 0 1,0 0-1,0 0 1,0 0 0,4 3-1,12 1-1456,-4-7-4114</inkml:trace>
</inkml:ink>
</file>

<file path=ppt/ink/ink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40:46.1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24 8372,'0'0'5277,"5"15"-4928,5 17-205,-1 1-1,6 53 0,-14-81-137,-1 1 0,1-1 0,0 1 0,0 0-1,1-1 1,4 10 0,-6-14-18,1 0 0,-1-1 0,1 1-1,-1 0 1,1 0 0,0 0 0,-1-1-1,1 1 1,0 0 0,-1-1 0,1 1 0,0-1-1,0 1 1,0-1 0,0 1 0,-1-1-1,1 0 1,0 1 0,2-1 0,-2 0-41,1 0 0,0 0 0,-1 0 0,1-1 1,-1 1-1,1 0 0,0-1 0,-1 0 0,1 1 0,-1-1 1,1 0-1,-1 1 0,0-1 0,1 0 0,1-2 0,7-7-45,0 0-1,-1-1 0,0 0 0,-1 0 0,0-1 0,10-21 0,-9 17 371,-1 1 1,2 0-1,0 0 1,18-18-1,-23 28-151,1 0 0,0 0-1,1 1 1,-1-1 0,1 1-1,0 1 1,0-1 0,0 1-1,9-2 1,-12 4-109,-1 0-1,1 0 0,0 0 1,0 1-1,-1-1 0,1 1 1,0 0-1,0 1 0,0-1 1,-1 0-1,1 1 0,0 0 1,-1 0-1,1 0 0,0 1 1,-1-1-1,1 1 0,-1 0 1,0-1-1,0 2 0,5 2 1,-1 2 9,0 0 0,0 0 0,-1 1 0,0 0 0,0 0 0,-1 1 0,5 9 0,5 22-2292,-9-16-5145</inkml:trace>
</inkml:ink>
</file>

<file path=ppt/ink/ink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40:46.6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 1 13734,'0'0'4253,"-6"17"-4165,3-10-88,0 1 1,1 0-1,-1-1 1,2 1-1,-1 0 1,1 1-1,0-1 1,1 0-1,0 0 1,0 0-1,1 0 1,0 0-1,0 0 1,1 0-1,5 16 1,21 32 39,-13-28 25,14 39-1,-26-59-56,-1 0-1,0 1 1,0-1 0,0 0-1,-1 0 1,0 1-1,-1-1 1,0 1 0,-2 14-1,2-22-65,-1 0 1,1 0-1,-1 0 0,1-1 0,-1 1 0,1 0 0,-1 0 0,1-1 0,-1 1 0,0-1 0,1 1 0,-1 0 0,0-1 0,1 1 0,-1-1 1,0 0-1,0 1 0,0-1 0,1 0 0,-1 1 0,0-1 0,0 0 0,0 0 0,0 0 0,0 1 0,0-1 0,1 0 0,-1 0 0,0-1 1,0 1-1,0 0 0,0 0 0,-1-1 0,1 1-164,0 0 0,-1 0 0,1 0 0,0 0 0,-1-1 1,1 1-1,0-1 0,0 1 0,0-1 0,-1 1 0,1-1 0,0 0 1,0 0-1,0 1 0,0-1 0,0 0 0,0 0 0,0 0 0,1 0 0,-1 0 1,0 0-1,-1-2 0,0-14-7480</inkml:trace>
</inkml:ink>
</file>

<file path=ppt/ink/ink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40:47.2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1 742 12022,'0'0'3318,"16"4"-3230,3 1-76,-5 0-10,1-2 0,-1 0-1,1 0 1,0-1-1,16 0 1,-20-2-19,1 0 0,-1-1 0,0 0 0,0-1 0,0 0 0,0 0 0,0-1 0,11-5 1,-16 5-60,0 0 0,0 0 0,-1-1-1,1 0 1,-1 0 0,0 0 0,0-1 0,0 0 0,-1 0 0,1 0 0,-1 0 0,0-1 0,-1 1 0,0-1 0,4-7 0,-5 8 35,-1 1 0,1-1-1,-1 1 1,1-1 0,-1 1 0,-1-1 0,1 0-1,-1 0 1,0 1 0,0-1 0,0 0 0,0 0-1,-3-8 1,3 10 83,-1 1 0,0-1-1,0 1 1,-1 0 0,1-1-1,0 1 1,-1 0 0,1 0-1,-1 0 1,0 0 0,1 0-1,-1 0 1,0 0 0,0 1 0,-1-1-1,1 1 1,0-1 0,0 1-1,-1 0 1,1 0 0,-1 0-1,1 0 1,-1 0 0,1 1-1,-5-1 1,3 0 29,-1 0-1,0 0 1,1 1 0,-1 0 0,0 0-1,0 0 1,1 1 0,-1-1-1,0 1 1,1 0 0,-1 0-1,1 1 1,-1 0 0,1-1-1,0 1 1,0 1 0,-1-1 0,2 1-1,-8 5 1,6-3-53,1 0 1,1 0-1,-1 1 1,1-1-1,0 1 1,0 0-1,0 0 1,1 0-1,0 0 1,0 0-1,1 0 1,-1 0-1,1 1 1,0 8-1,0-6-15,1 0-1,-1 0 0,2 0 1,-1 0-1,1 0 0,1 0 0,-1 0 1,1 0-1,1 0 0,3 9 1,-3-13-1,0-1 1,0 1 0,0-1 0,0 1-1,1-1 1,-1 0 0,1-1 0,0 1-1,0 0 1,1-1 0,-1 0 0,1 0-1,-1-1 1,1 1 0,0-1 0,0 0-1,0 0 1,7 1 0,-4 0-44,0-1 1,-1-1-1,1 1 0,0-1 1,0-1-1,0 1 1,0-2-1,0 1 0,0-1 1,0 0-1,0 0 0,-1-1 1,1 0-1,0-1 1,-1 0-1,0 0 0,1 0 1,-1-1-1,-1 0 1,1 0-1,0-1 0,-1 0 1,0 0-1,0 0 1,-1-1-1,6-7 0,13-17-47,-2-2 0,-1 0 0,-2-1-1,-1-1 1,-1-1 0,16-51 0,-10 12 247,-3 0 1,13-92 0,-27 117 1547,1-88 0,-7 135-634,-1 7-638,-29 134-122,-20 230 1,45-253-311,4-59-764,-3-1 0,-1 0-1,-17 66 1,19-118 516,2-16 344,1-18 251,0 0-1,2 0 1,1 0 0,1 0 0,1 1 0,2 0-1,18-47 1,-9 44-214,1 1 0,2 1 1,2 0-1,0 1 0,34-34 0,-7 15-415,85-68 0,-83 82-2178,-7 9-1043</inkml:trace>
</inkml:ink>
</file>

<file path=ppt/ink/ink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41:38.7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8740,'0'0'3783,"5"8"-3553,3 8-116,-1 0 1,-1 0 0,0 1-1,-1 0 1,0 1 0,2 21 0,13 132 522,-2 253 1,-18-412-611,1 0 0,0 1-1,0-1 1,1 0 0,1 0 0,0 0 0,1-1 0,0 1 0,10 19 0,-10-24 16,0 0 0,1-1 1,0 1-1,1-1 1,-1 0-1,1 0 0,0-1 1,1 0-1,-1 0 1,1 0-1,0-1 0,0 0 1,0 0-1,1-1 0,12 5 1,13 1 136,1-1 0,0-2 0,60 3 0,107-9 547,-92-1-653,271 18 234,1 0 149,1149-17 752,-1366 0-1168,799 12 614,370-24-199,-480 6-277,-465 22-149,11 1-25,28-7 60,462-2 46,-213-23-39,-173-7 8,757 8-3,-938 48-71,-158-12-20,414 9-9,4-42 92,497-78 25,-620 42 52,233 15-110,-166 13-56,732-26 62,-944 42 8,611 21 34,-325 3-65,-357-17-6,-75-4 51,-85-3 11,0 5-1,135 18 1,-110 7-27,-74-26-39,-17-1 107,-17 21-302,2-2-386,-1 15-790,-6-13-3513,-10-2-5799</inkml:trace>
</inkml:ink>
</file>

<file path=ppt/ink/ink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41:41.5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9780,'0'0'2177,"11"123"-1840,-5-20 239,-2 22-48,-2 8-48,3 7-480,3-7 0,9-15-80,6-22-144,1-24-4866,-12-72-369</inkml:trace>
</inkml:ink>
</file>

<file path=ppt/ink/ink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41:43.8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73 0 9492,'0'0'5987,"-25"153"-5987,4-48 768,4 5-640,7-6 129,10-15-257,0-11 16,8-2-128,11-13-769,-11-56-4001</inkml:trace>
</inkml:ink>
</file>

<file path=ppt/ink/ink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41:44.2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33 11093,'0'0'5651,"55"-17"-5651,-2 12 0,8 0 0,-8-1-945,-36 6-4481</inkml:trace>
</inkml:ink>
</file>

<file path=ppt/ink/ink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41:44.6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3 204 13702,'0'0'710,"17"-9"-710,54-33-21,-67 40-15,0-1 0,0-1 1,-1 1-1,0 0 1,1-1-1,-1 1 0,0-1 1,-1 0-1,1 0 1,-1-1-1,1 1 0,-1 0 1,2-9-1,-2 3-48,0 1 0,-1-1 0,0 1 0,-1-17 1,0 21 123,0 3-9,0 1 0,-1 0 1,0-1-1,1 1 0,-1 0 0,0 0 1,1 0-1,-1-1 0,0 1 1,0 0-1,0 0 0,0 0 0,0 0 1,0 1-1,-1-1 0,1 0 0,0 0 1,0 1-1,0-1 0,-1 0 0,1 1 1,0-1-1,-1 1 0,1 0 0,-1-1 1,1 1-1,0 0 0,-1 0 1,1 0-1,-1 0 0,1 0 0,-2 1 1,-2-2 159,1 1 1,-1 0 0,0 1-1,0-1 1,1 1-1,-1 0 1,0 0 0,1 0-1,-7 3 1,7-1-146,0 0-1,1 0 1,-1 0 0,1 1 0,0-1-1,0 1 1,0 0 0,1 0 0,-1 0-1,1 0 1,0 0 0,0 0 0,0 1-1,1-1 1,-1 0 0,0 8 0,0 0 23,0-1 1,1 0-1,0 0 1,1 1-1,3 21 1,-3-30-97,1 0-1,0 0 0,-1 0 1,2 0-1,-1 0 1,0 0-1,0 0 1,1 0-1,0 0 1,0-1-1,-1 1 0,2-1 1,-1 1-1,0-1 1,0 0-1,4 3 1,-1-1-103,1-1 0,-1 0 0,1 0 1,-1-1-1,1 1 0,0-1 0,0-1 1,8 3-1,-5-3-121,1 1 1,-1-1-1,1-1 0,-1 0 0,1 0 1,-1-1-1,1 0 0,-1-1 0,0 0 1,1 0-1,12-6 0,-12 3-506,0 0-1,-1-1 1,0 0-1,0-1 1,-1 0-1,0-1 1,0 1-1,12-17 0,-14 17 340,-1-1 0,0 0 0,-1 0 0,5-13 0,-6 14 711,-1 0 0,0 0-1,-1 0 1,1 0 0,-2 0-1,1-9 1,-3-4 4998,1 20-5085,1-1 0,0 0 1,-1 1-1,1-1 0,-1 1 0,1-1 0,-1 1 0,0 0 0,1-1 1,-1 1-1,1 0 0,-1-1 0,0 1 0,1 0 0,-1 0 1,0-1-1,1 1 0,-1 0 0,0 0 0,1 0 0,-1 0 0,0 0 1,1 0-1,-2 0 0,1 24 130,3 9-314,-1 19 218,-1-49-227,-1 0 0,1 0 0,-1 0 1,0 0-1,0 0 0,0 0 0,-1 0 0,1 0 0,-1 0 0,1-1 0,-1 1 1,0-1-1,0 1 0,-3 2 0,-5 3 40,0 0 0,0-1 0,-1-1 0,0 1 0,-21 8-1,47-23-2643,-1-1-1,0 0 1,0 0-1,22-21 1,-22 15-448</inkml:trace>
</inkml:ink>
</file>

<file path=ppt/ink/ink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41:44.9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36 40 7219,'0'0'7929,"4"-9"-7358,-2 2-528,8-15 33,-10 22-75,0 0 0,1-1 0,-1 1 0,0 0 0,0 0 1,0 0-1,0 0 0,0 0 0,0 0 0,0 0 0,0 0 0,0 0 0,1 0 0,-1 0 0,0 0 1,0 0-1,0 0 0,0 0 0,0 0 0,0 0 0,1 0 0,-1 0 0,0 0 0,0 0 0,0 0 0,0 0 1,0 0-1,0 0 0,0 0 0,1 0 0,-1 0 0,0 0 0,0 0 0,0 0 0,0 0 0,0 0 1,0 0-1,0 0 0,0 0 0,1 0 0,-1 0 0,0 1 0,0-1 0,0 0 0,0 0 0,0 0 0,0 0 1,0 0-1,0 0 0,0 0 0,0 0 0,0 1 0,0-1 0,0 0 0,4 19 122,2 56-90,-3 0 1,-9 85 0,-5-90-1665,10-64 1073,-1 0 1,1 0 0,-1-1 0,-1 1 0,1-1-1,-1 1 1,0-1 0,0 0 0,-5 6 0,8-11 539,0 0 0,0 1 0,-1-1 0,1 0 0,0 0-1,0 1 1,-1-1 0,1 0 0,0 0 0,0 0 0,-1 0 0,1 1 0,0-1 0,-1 0 0,1 0 0,0 0 0,-1 0 0,1 0 0,0 0 0,-1 0 0,1 0 0,0 0 0,-1 0 0,1 0 0,0 0 0,0 0-1,-1 0 1,1 0 0,0 0 0,-1-1 0,1 1 0,0 0 0,-1 0 0,1 0 0,0 0 0,0-1 0,-1 1 0,1 0 0,0 0 0,0 0 0,-1-1 0,1 1 0,0 0 0,0 0 0,0-1 0,0 1 0,-1 0 0,1-1-1,0 1 1,0 0 0,0-1 0,0 1 0,0 0 0,0 0 0,0-1 0,0 0 0,-5-22 334,1-14 782,2 0-1,1-1 0,5-38 0,-2 66-972,0 0-1,0 0 1,1 1-1,0 0 1,0-1-1,1 1 1,0 0-1,1 1 1,0-1-1,1 1 1,0 0-1,0 0 1,0 0-1,1 1 1,0 0 0,0 1-1,1 0 1,14-10-1,-6 7-317,0 0 0,0 1-1,1 0 1,0 2 0,0 0 0,1 1 0,-1 0-1,33-3 1,-15 7-5073</inkml:trace>
</inkml:ink>
</file>

<file path=ppt/ink/ink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41:47.1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148 1 1121,'0'0'12589,"-13"16"-12092,-40 51-324,51-65-172,1 0-1,0 0 1,0 0 0,-1 0 0,1 0-1,1 0 1,-1 0 0,0 1 0,0-1 0,1 0-1,-1 1 1,1-1 0,0 0 0,0 1-1,0-1 1,0 0 0,0 1 0,0-1-1,0 0 1,1 1 0,-1-1 0,1 0-1,0 0 1,0 1 0,0-1 0,0 0-1,0 0 1,0 0 0,1 0 0,-1 0-1,3 2 1,2 6 2,-1-2 8,-1 1 0,0 0 0,-1 0 0,0 0 1,4 17-1,-7-23 8,1 1 1,-1-1 0,1 1-1,-1 0 1,0-1 0,-1 1-1,1 0 1,-1-1-1,1 1 1,-1-1 0,0 1-1,0-1 1,-1 1 0,1-1-1,-1 0 1,1 1 0,-1-1-1,-3 3 1,-8 8 62,-1-1-1,-28 20 1,21-17-58,11-4-4074,26-16-6600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0:47:10.5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0 414 12710,'0'0'573,"21"-12"-469,67-43-26,-77 48-110,-1-1 0,0 0 0,0-1 1,-1 0-1,0 0 0,-1-1 0,0-1 0,0 1 0,-1-1 1,0 0-1,-1-1 0,9-23 0,-10 19 51,-1 0-1,0 0 0,-1 0 1,-1-1-1,-1 1 1,0-1-1,-1 1 0,-4-29 1,3 44 92,1 0 0,-1 0 0,1 0 0,0 0 0,-1-1 0,0 1 0,1 0 0,-1 0 0,0 0 0,0 1 0,1-1 0,-1 0 0,0 0 0,0 0 0,0 0 0,0 1 0,0-1 0,0 0 0,0 1 0,0-1 0,0 1 0,-1 0 0,1-1 0,0 1 0,0 0 0,0-1 0,-1 1 0,1 0 0,-1 0 0,0 0-46,0 0-1,1 0 1,-1 0 0,0 0-1,1 0 1,-1 0-1,0 1 1,1-1-1,-1 1 1,0-1-1,1 1 1,-1 0-1,1-1 1,-1 1-1,1 0 1,-1 0 0,1 0-1,0 0 1,-1 0-1,1 1 1,0-1-1,0 0 1,-2 2-1,-11 26-74,2 0 0,0 1 1,2 1-1,2-1 0,0 2 0,-6 61 0,13-85 12,-1 15 1,0 1-1,1-1 0,4 38 1,-3-56-2,1 0 0,0 0 0,0 0 0,0 0 0,1 0 0,-1 0 0,1-1 0,0 1 0,1 0 0,-1-1 0,1 0 0,0 1 0,0-1 0,0 0 0,1 0 0,-1-1 0,1 1 0,0-1 0,0 0 0,0 0 0,1 0 0,5 3 0,4-2-23,-1 0 0,1-1 0,0 0 0,-1-1 0,1-1 0,0 0 0,0 0 1,1-2-1,20-3 0,-29 3-288,0 0 0,0-1 0,0 0 0,0 0-1,0 0 1,-1-1 0,1 0 0,5-4 0,40-32-8675</inkml:trace>
</inkml:ink>
</file>

<file path=ppt/ink/ink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41:47.7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0 696 256,'0'0'11611,"20"-8"-11318,63-27-237,-75 31-15,0-1-1,0 0 0,0 0 1,-1 0-1,0-1 0,0 0 1,0-1-1,-1 1 0,0-1 0,8-13 1,-11 15-83,0 0-1,0 0 1,-1 0 0,0-1 0,0 0 0,0 1-1,0-1 1,-1 0 0,0 0 0,0 1 0,-1-1-1,0 0 1,0 0 0,-1-10 0,0 15 55,1 0-1,-1 0 1,0 0 0,0 0-1,0 1 1,0-1 0,0 0 0,0 0-1,0 1 1,0-1 0,0 0-1,0 1 1,0-1 0,0 1-1,-1 0 1,1-1 0,0 1 0,0 0-1,0 0 1,-1 0 0,1 0-1,0 0 1,0 0 0,-1 0 0,1 0-1,0 0 1,0 0 0,0 1-1,-2 0 1,-1-1 80,1 0 0,-1 1 0,0 0 0,1 0-1,-1 0 1,0 0 0,1 1 0,0 0 0,-6 2 0,5 0 11,0 1-1,1-1 1,0 1 0,-1 0 0,1 0-1,1 0 1,-1 0 0,1 0 0,0 1-1,0-1 1,0 1 0,-1 8-1,1 6-108,0 0-1,1 25 0,1-44 6,0 3-14,1-1 0,-1 1-1,1 0 1,-1-1 0,1 1 0,1 0-1,-1-1 1,0 1 0,1-1 0,0 1 0,-1-1-1,1 0 1,1 0 0,-1 0 0,0 0-1,1 0 1,0 0 0,-1-1 0,1 1-1,0-1 1,0 0 0,0 0 0,1 0 0,-1 0-1,1-1 1,-1 1 0,1-1 0,-1 0-1,1 0 1,-1 0 0,1 0 0,0-1-1,0 1 1,-1-1 0,1 0 0,0 0 0,0-1-1,0 1 1,-1-1 0,1 0 0,0 1-1,-1-2 1,1 1 0,-1 0 0,1-1 0,-1 0-1,6-3 1,-2-1-215,0 0 0,-1 0 0,1 0 1,-1-1-1,-1 0 0,1 0 0,-1-1 0,5-9 0,30-70-1505,-16 23 1590,24-101-1,0-69 733,-39 167-219,-5 40 3285,-3 74-1205,-17 267-1632,4-143-777,10-135-98,1 7-152,-2-1 0,-2 0 0,-1 0 1,-15 48-1,13-74-948,8-16 1133,0 1 0,-1-1 0,1 0 1,0 0-1,0 0 0,0 0 0,0 0 1,0 0-1,-1 0 0,1 0 0,0 0 1,0 0-1,0 0 0,0 0 0,-1 0 1,1 0-1,0 0 0,0 0 0,0 0 1,0 0-1,0 0 0,-1 0 0,1 0 1,0 0-1,0-1 0,0 1 0,0 0 1,0 0-1,-1 0 0,1 0 0,0 0 0,0 0 1,0 0-1,0-1 0,0 1 0,0 0 1,0 0-1,0 0 0,0 0 0,-1 0 1,1 0-1,0-1 0,0 1 0,0 0 1,0 0-1,0 0 0,0-1 0,-4-32-715,2-1 874,1 1-1,2 0 1,2-1 0,1 1-1,1 0 1,2 1 0,1 0-1,2 0 1,19-44 0,-12 43-15,2 2 0,0 0 0,37-42 1,-42 55-157,2 2 0,0 0 0,1 1 0,0 0 0,1 1 0,28-15 0,-44 28-184,-1 0-1,1 0 0,-1 0 1,1 0-1,-1 1 0,1-1 1,0 1-1,-1-1 1,1 1-1,0 0 0,0 0 1,1 0-1</inkml:trace>
</inkml:ink>
</file>

<file path=ppt/ink/ink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41:53.9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12 10821,'0'0'2622,"0"15"-4262,0-12 1640,1 30 96,6 40 0,-5-63-86,0 1-1,0-1 0,1 0 1,0-1-1,0 1 1,1 0-1,1-1 1,-1 0-1,1 0 0,7 8 1,-11-15-14,0 0 1,1-1-1,-1 0 1,0 1-1,1-1 1,-1 0-1,1 1 1,0-1-1,-1 0 1,1 0-1,0 0 1,-1 0-1,1-1 0,0 1 1,0 0-1,0-1 1,0 0-1,0 1 1,0-1-1,0 0 1,0 0-1,0 0 1,0 0-1,0 0 1,0 0-1,-1-1 1,1 1-1,0-1 1,0 1-1,0-1 1,0 0-1,0 1 0,-1-1 1,1 0-1,0 0 1,-1-1-1,1 1 1,-1 0-1,1 0 1,-1-1-1,1 1 1,-1-1-1,1-1 1,8-8 88,-2-1 1,1 0-1,-2 0 1,10-21-1,-13 27-26,44-81 264,-41 76-658,0 1-1,0-1 0,2 1 0,-1 1 0,13-12 0,-11 16-2911</inkml:trace>
</inkml:ink>
</file>

<file path=ppt/ink/ink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41:54.3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124 1 4370,'0'0'10442,"-13"9"-9740,-42 30-435,51-35-264,-1 0 1,1 0 0,0 0 0,0 0-1,0 1 1,0-1 0,1 1 0,0 0-1,0 0 1,0 0 0,0 1 0,1-1-1,0 1 1,0-1 0,1 1 0,0 0-1,0 0 1,0 0 0,0-1 0,1 1 0,0 7-1,1-13-67,0 1-1,0 0 1,-1-1-1,1 1 0,0 0 1,0-1-1,0 1 1,0-1-1,0 1 1,0-1-1,0 0 1,0 1-1,0-1 0,0 0 1,0 0-1,0 0 1,0 0-1,0 0 1,0 0-1,0 0 0,0 0 1,0 0-1,2-1 1,28-4-1468,-21 1 1106,-1-1 0,0-1 0,-1 0 1,1 0-1,-1 0 0,0-1 0,12-14 0,-8 9 208,0 0 0,23-10 5939,-32 38-4991,-1-2-750,0-10 40,-1 0 1,1 0 0,0-1 0,0 1 0,0 0-1,1-1 1,-1 0 0,1 0 0,0 0-1,0 0 1,0 0 0,0 0 0,0-1 0,0 1-1,1-1 1,5 3 0,27 7-1625,2-9-4976,-27-3-959</inkml:trace>
</inkml:ink>
</file>

<file path=ppt/ink/ink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41:54.6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0 447 12022,'0'0'1304,"16"-3"-1397,-5 2 94,-4 0-2,1 0 1,-1 0-1,1 0 0,-1-1 1,0 0-1,1-1 0,-1 0 1,-1 0-1,1 0 0,0-1 1,-1 0-1,0 0 0,11-10 1,-8 4-102,0 0 1,-1 0-1,-1-1 0,0-1 1,0 1-1,-1-1 1,0 0-1,-1 0 1,-1-1-1,0 1 1,0-1-1,1-13 0,1-18 357,-3 1 0,-2-58-1,-1 63 679,0 38-857,0 0 0,0-1 0,-1 1-1,1-1 1,0 1 0,0 0 0,-1-1 0,1 1 0,0 0 0,0-1 0,-1 1-1,1 0 1,-1-1 0,1 1 0,0 0 0,-1 0 0,1 0 0,0-1 0,-1 1-1,1 0 1,-1 0 0,1 0 0,-1 0 0,1 0 0,0 0 0,-1 0 0,1 0 0,-1 0-1,1 0 1,-1 0 0,1 0 0,-1 0 0,1 0 0,0 0 0,-1 0 0,1 0-1,-1 1 1,1-1 0,0 0 0,-1 0 0,1 0 0,-1 1 0,1-1 0,0 0-1,-1 1 1,1-1 0,0 1 0,-23 15 940,13-1-972,1 1-1,0 1 1,1-1-1,1 1 1,1 1-1,-5 19 1,4-6-30,1 0 0,-3 58 0,8-73 38,1 1-1,0 0 1,2-1 0,6 33-1,-7-45-209,0 1-1,1-1 0,-1 1 0,1-1 1,0 0-1,0 1 0,1-1 1,-1 0-1,1 0 0,0-1 0,0 1 1,0 0-1,0-1 0,1 0 0,-1 0 1,1 0-1,0 0 0,0-1 1,0 1-1,0-1 0,8 3 0,14 1-5609</inkml:trace>
</inkml:ink>
</file>

<file path=ppt/ink/ink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41:54.9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15623,'0'0'1185</inkml:trace>
</inkml:ink>
</file>

<file path=ppt/ink/ink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41:57.6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136 33 7635,'0'0'5958,"-13"-5"-5022,8 3-805,-45-18 154,48 19-211,-1 0-1,0 0 1,0 0 0,0 1-1,0-1 1,0 1 0,-1 0 0,1 0-1,0 0 1,0 0 0,0 0-1,0 1 1,0-1 0,0 1-1,0 0 1,0 0 0,-3 2-1,5-2-64,0 1-1,0-1 0,0 1 0,0-1 0,0 1 0,0 0 1,0-1-1,1 1 0,-1 0 0,0 0 0,1 0 0,0-1 1,-1 1-1,1 0 0,0 0 0,0 0 0,0 0 0,0 0 1,1 3-1,8 37-116,8-2 117,-11-27-96,0 0-1,-1 0 1,0 1 0,-1-1 0,-1 1 0,0 1 0,-1-1-1,0 16 1,-1-14-262,-1-10-365,1-1 0,-1 0 0,0 1 0,-1-1 0,1 1 0,-1-1 0,-3 10 0,-1-12-3571</inkml:trace>
</inkml:ink>
</file>

<file path=ppt/ink/ink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41:58.2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1 649 5651,'0'0'1382,"19"-3"-673,-17 3-693,177-36 1038,-92 14-1025,-79 18-360,-9-1 443,-14-2 286,-2 4 337,1 1-1,-1 0 1,0 2-1,0 0 1,-29 3-1,45-3-715,0 1-1,0-1 0,0 1 0,0-1 1,-1 1-1,1 0 0,0-1 0,0 1 1,1 0-1,-1 0 0,0-1 0,0 1 1,0 0-1,0 0 0,1 0 0,-1 0 1,0 0-1,1 0 0,-1 0 0,1 0 1,-1 1-1,1-1 0,0 0 0,-1 0 0,1 0 1,0 1-1,0-1 0,0 0 0,0 0 1,0 0-1,0 1 0,0 0 0,0 2-34,1 0 0,-1 0 0,1 0 0,0 0-1,0 0 1,0 0 0,0 0 0,4 7 0,-1-5 15,0-1 0,1 0 0,0 0 0,0 0 0,0 0 0,0-1 0,1 1 0,-1-1 0,1-1 1,0 1-1,0-1 0,1 0 0,-1-1 0,8 3 0,-1-1-26,0-1-1,0 0 1,1-1-1,-1 0 1,0-1 0,22-1-1,-28-1-90,0-1 0,0 1 0,-1-1 0,1 0-1,-1-1 1,1 1 0,-1-1 0,0 0 0,0-1 0,0 0 0,-1 0-1,1 0 1,-1 0 0,0-1 0,0 0 0,-1 0 0,7-10-1,3-5-494,-1 0-1,-1-2 1,17-39 0,-12 17 69,-2-1 0,-2-1 0,13-86 1,-11-4 2266,-11 9 8007,-23 500-9343,9-292-1693,-23 83 0,30-152 1134,2-8 89,0 1 0,0-1 0,0 1-1,-1-1 1,0 0 0,1 1 0,-4 3 0,5-8 82,0 0 1,0 0 0,0 0 0,0-1 0,0 1-1,0 0 1,0 0 0,0 0 0,1 0 0,-1 0 0,0 0-1,0 0 1,0-1 0,0 1 0,0 0 0,0 0-1,0 0 1,0 0 0,0 0 0,0 0 0,0 0-1,0-1 1,0 1 0,-1 0 0,1 0 0,0 0-1,0 0 1,0 0 0,0 0 0,0 0 0,0 0-1,0-1 1,0 1 0,0 0 0,0 0 0,0 0-1,0 0 1,0 0 0,-1 0 0,1 0 0,0 0-1,0 0 1,0 0 0,0 0 0,0 0 0,0 0-1,0 0 1,0 0 0,-1 0 0,1 0 0,0 0-1,0 0 1,0 0 0,0 0 0,0 0 0,0 0-1,0 0 1,-1 0 0,1 0 0,0 0 0,0 0-1,0 0 1,0 0 0,0 0 0,0 0 0,0 0-1,0 0 1,-1 0 0,1 0 0,0-13 91,-1-2 13,2 0 1,0 0-1,1-1 1,5-20-1,-4 27-58,0 1 0,0 0 0,1 0 0,0 0 0,0 1 0,1-1 0,0 1 0,0 0 0,12-11 0,0 2-52,1 1 1,1 1 0,0 1-1,1 1 1,0 0 0,1 2-1,0 0 1,1 1 0,28-7-1,-33 13-2723</inkml:trace>
</inkml:ink>
</file>

<file path=ppt/ink/ink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41:59.0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14006,'0'0'2113,"17"53"-2113,-9 8 353,1 4-353,-1-3-561,1 1-671,-5-10-2610,-4-39-1200</inkml:trace>
</inkml:ink>
</file>

<file path=ppt/ink/ink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41:59.4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44 12630,'0'0'4594,"9"-31"-4594,25 28 144,8-4-144,2 5-1921,-31 2-1905,-3 0-2272</inkml:trace>
</inkml:ink>
</file>

<file path=ppt/ink/ink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41:59.7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69 5250,'0'0'9786,"0"9"-9719,0 6-39,-1-4-13,0 1 0,1-1-1,1 0 1,-1 0-1,2 0 1,3 14 0,-5-25-23,0-1 0,0 1 0,0 0 0,0-1 0,0 1 0,0 0 0,0-1 0,0 1 1,0 0-1,1 0 0,-1-1 0,0 1 0,0 0 0,0-1 0,0 1 0,1 0 0,-1 0 0,0-1 1,0 1-1,0 0 0,1 0 0,-1 0 0,0-1 0,0 1 0,1 0 0,-1 0 0,0 0 0,1 0 1,-1 0-1,0-1 0,1 1 0,-1 0 0,0 0 0,1 0 0,-1 0 0,0 0 0,1 0 0,-1 0 1,0 0-1,0 0 0,1 0 0,-1 0 0,0 0 0,1 1 0,-1-1 0,0 0 0,1 0 0,-1 0 1,0 0-1,0 0 0,1 1 0,-1-1 0,0 0 0,0 0 0,1 0 0,-1 1 0,0-1 0,0 0 1,1 0-1,-1 1 0,0-1 0,0 0 0,0 1 0,0-1 0,0 0 0,0 1 0,1-1 0,-1 0 1,0 1-1,8-22-2,-7 16-11,3-14 220,1 0-1,14-36 1,-17 51-322,0 0-1,1-1 0,-1 1 1,1 0-1,0 0 0,0 0 1,0 0-1,0 1 1,1-1-1,0 1 0,0 0 1,-1 0-1,2 0 1,-1 1-1,0-1 0,9-2 1,-3 3-4327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0:48:08.2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1571 2865,'0'0'12227,"0"-9"-11154,-1-43-814,3 0-1,16-98 1,-5 96-157,3 0 1,2 1-1,31-63 0,-9 37-45,65-97 0,-78 138-41,2 1-1,2 2 1,68-63-1,122-77 45,-152 123-30,-29 24 0,0 2 0,2 1 0,75-31 0,141-38 124,-165 63-137,-26 10 110,1 4 0,0 2 0,1 4 1,1 2-1,126 2 0,-179 6-32,0 2 1,0 0-1,0 1 1,30 7 0,-44-9-181,0 1 1,0 0-1,0 0 1,1 1 0,-1-1-1,0 1 1,-1-1 0,1 1-1,0 0 1,0 0-1,-1 0 1,1 0 0,-1 1-1,0-1 1,0 1 0,0-1-1,0 1 1,0 0-1,0 0 1,-1 0 0,1 0-1,-1 0 1,0 0 0,0 0-1,0 0 1,0 1-1,-1-1 1,1 0 0,-1 1-1,0-1 1,0 6 0,-2 6-6023</inkml:trace>
</inkml:ink>
</file>

<file path=ppt/ink/ink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42:00.0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64 1 9380,'0'0'6136,"-5"0"-5618,-4 1-428,6-2-55,0 1 1,0 1-1,0-1 0,-1 0 0,1 1 0,0 0 0,0-1 0,0 1 0,-3 2 0,5-2-28,0 0-1,0 0 1,0 0-1,-1 0 1,1 0-1,0 1 1,0-1-1,1 0 1,-1 1-1,0-1 1,0 1-1,1-1 1,-1 1-1,1-1 1,-1 1-1,1-1 1,-1 1-1,1 0 1,0-1 0,0 1-1,0-1 1,0 1-1,0 2 1,0-2-66,0 1 0,0 0 1,0-1-1,0 1 0,0 0 1,1-1-1,-1 1 0,1-1 1,0 1-1,0 0 0,0-1 1,0 1-1,0-1 0,0 0 1,2 3-1,-1-4-36,0 1 0,0-1 0,0 0 0,0 0 0,1 0 0,-1 0 0,0 0 0,1 0 0,-1-1 0,0 1 0,1-1 0,-1 1 0,1-1 0,-1 0 0,1 0 0,3-1 0,-4 1-59,1 0 0,0 0-1,0 0 1,-1-1-1,1 1 1,0-1-1,-1 0 1,1 0-1,0 0 1,-1 0-1,1 0 1,-1-1-1,0 1 1,1-1-1,-1 1 1,0-1 0,0 0-1,3-3 1,-2 2 218,0-2 1,-1 1-1,1 0 1,-1 0-1,0-1 1,0 1-1,0-1 1,-1 0-1,0 0 1,1-5-1,4 31 3853,-2-13-3921,0 1 0,1-1 0,0 0 0,0 0 0,11 10 0,-14-16-60,0 0-1,0-1 1,0 1 0,0-1 0,1 1 0,-1-1 0,1 0-1,4 1 1,12 1-5870</inkml:trace>
</inkml:ink>
</file>

<file path=ppt/ink/ink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42:02.5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 1 11781,'0'0'3554,"-19"95"-3506,19-61-208,0-6-1041,6-11-1472,2-17-1265</inkml:trace>
</inkml:ink>
</file>

<file path=ppt/ink/ink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42:02.9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9476,'0'0'2690</inkml:trace>
</inkml:ink>
</file>

<file path=ppt/ink/ink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42:03.7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1 400,'0'0'12526,"0"16"-12246,1 1-232,0 0 0,1 0 0,0-1 0,2 1 0,0-1 0,11 28 0,-15-43-147,1 0 0,-1 0 0,1 0 0,0 0 0,0 0 1,-1 0-1,1 0 0,0 0 0,0 0 0,0 0 0,0 0 0,0-1 0,0 1 0,0 0 0,0-1 0,1 1 0,-1-1 0,0 1 0,0-1 0,0 0 0,1 1 0,-1-1 1,0 0-1,0 0 0,1 0 0,-1 0 0,0 0 0,1 0 0,-1 0 0,0 0 0,2-1 0,-1 0-173,0 1 0,1-1 1,-1 0-1,0 0 0,0 0 0,0-1 1,0 1-1,0 0 0,0-1 0,0 0 0,0 1 1,0-1-1,1-2 0,4-11-440</inkml:trace>
</inkml:ink>
</file>

<file path=ppt/ink/ink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42:04.1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29 12502,'0'0'1841,"1"17"-1769,0 2-63,-2-1-377,2 1-1,0 0 1,1-1-1,7 30 1,-9-48 313,0 1 1,0-1 0,0 0-1,0 1 1,0-1 0,0 0-1,1 1 1,-1-1 0,0 0-1,0 0 1,0 1 0,0-1-1,1 0 1,-1 1 0,0-1-1,0 0 1,0 0 0,1 1-1,-1-1 1,0 0 0,0 0-1,1 0 1,-1 1-1,0-1 1,1 0 0,-1 0-1,0 0 1,1 0 0,-1 0-1,0 0 1,1 0 0,-1 0-1,0 0 1,1 0 0,-1 0-1,0 0 1,1 0 0,-1 0-1,0 0 1,1 0 0,-1 0-1,0 0 1,1 0 0,-1 0-1,0 0 1,1 0 0,-1-1-1,0 1 1,0 0 0,1 0-1,-1 0 1,0-1-1,0 1 1,1 0 0,-1 0-1,0-1 1,0 1 0,0 0-1,1-1 1,-1 1 0,12-18-548,10-40 812,-16 40 353,2-1 0,-1 1 1,21-33-1,-28 51-544,1-1 1,-1 1-1,0-1 1,0 1-1,1 0 1,-1-1-1,0 1 1,1-1-1,-1 1 1,1 0-1,-1-1 1,1 1-1,-1 0 1,0-1-1,1 1 1,-1 0 0,1 0-1,-1-1 1,1 1-1,-1 0 1,1 0-1,0 0 1,-1 0-1,1 0 1,-1 0-1,1 0 1,-1 0-1,1 0 1,-1 0-1,1 0 1,-1 0-1,1 0 1,-1 0-1,1 1 1,-1-1-1,1 0 1,-1 0-1,1 1 1,-1-1-1,1 0 1,-1 0-1,1 1 1,-1-1-1,0 1 1,1-1-1,-1 0 1,1 1-1,-1-1 1,0 1-1,1 0 1,12 23 332,-12-23-368,2 8-14,1 1-72,-1 0 0,2 0 1,0-1-1,0 1 1,1-1-1,0 0 1,0 0-1,13 12 1,-11-15-2367,-3-6-1713</inkml:trace>
</inkml:ink>
</file>

<file path=ppt/ink/ink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42:04.5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1921,'0'0'5362</inkml:trace>
</inkml:ink>
</file>

<file path=ppt/ink/ink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42:04.8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1 258 2577,'34'-49'15287,"-47"51"-14903,7 22 1,0 11-337,6 8-64,0-2 16,0-5 0,8-10-129,11-14-1183,4-12-881,-14 0-1761,-1-12-2641</inkml:trace>
  <inkml:trace contextRef="#ctx0" brushRef="#br0" timeOffset="1">107 1 12870,'0'0'944</inkml:trace>
</inkml:ink>
</file>

<file path=ppt/ink/ink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42:05.1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 5475,'0'0'2406,"9"17"-2147,76 128 1421,-84-143-1671,18 28 298,17 39 0,-31-58-200,-1 0 0,0 0 0,-1 0 0,-1 0 0,1 1 0,-2-1 0,1 20 0,-1-22 98,-1 16-110,0-25-76,0 1 0,0-1 0,0 1-1,0-1 1,0 1 0,0-1 0,0 1 0,-1-1 0,1 1 0,0-1 0,0 1 0,0-1 0,-1 1 0,1-1 0,0 1 0,0-1 0,-1 0 0,1 1 0,0-1 0,-1 0 0,1 1 0,-1-1 0,1 0 0,0 1 0,-1-1 0,1 0 0,-1 1-1,1-1 1,-1 0 0,1 0 0,-1 0 0,0 1 0,0-1 52,1-1-1,-1 1 0,1 0 1,-1 0-1,1 0 0,0-1 1,-1 1-1,1 0 0,-1 0 1,1-1-1,-1 1 0,1 0 1,0-1-1,-1 1 0,1 0 0,0-1 1,-1 1-1,1-1 0,0 1 1,0 0-1,-1-1 0,1 1 1,0-1-1,0 1 0,0-1 1,-1 1-1,1-1 0,0 0 1,-2-19 546,1 14-318,-1-16-26,1-1-1,0 0 1,6-45-1,-3 58-208,0-1 0,1 1-1,0 0 1,1 0-1,0 0 1,1 0 0,0 1-1,0 0 1,1 0 0,11-15-1,-5 11-28,1 0 0,1 0 0,-1 2 0,2-1 0,0 2 0,0 0 0,1 0 0,0 2 0,0 0-1,1 1 1,22-6 0,-23 10-1638</inkml:trace>
</inkml:ink>
</file>

<file path=ppt/ink/ink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42:06.4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165 4 11557,'0'0'1017,"-16"0"530,-89-3 1268,107 19-2930,3-9 105,-1 0 0,1-1 0,1 0 0,6 6-1,-6-5-13,1 0 0,-1 0 0,0 1 0,8 12 0,-13-17 20,0-1 0,0 1 0,0-1 0,0 1 0,0-1 0,-1 1 0,1 0 0,-1-1 0,1 1 0,-1 0-1,0 0 1,0-1 0,-1 1 0,1 0 0,0-1 0,-1 1 0,0 0 0,1-1 0,-1 1 0,-2 4 0,-1-1 14,0-1-1,0 1 1,-1-1 0,0 0-1,1 0 1,-2 0 0,1-1 0,-8 6-1,-50 27 32,58-33-1440,19-6-7377,6-7 4723</inkml:trace>
</inkml:ink>
</file>

<file path=ppt/ink/ink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42:07.1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31 551 6515,'0'0'7062,"-7"9"-6913,-17 28-149,24-37 0,0 0-1,0 1 0,0-1 0,0 0 1,0 1-1,0-1 0,0 1 1,0-1-1,0 0 0,0 1 0,0-1 1,0 0-1,0 1 0,0-1 1,1 0-1,-1 1 0,0-1 0,0 0 1,0 1-1,0-1 0,1 0 1,-1 1-1,0-1 0,0 0 0,1 0 1,-1 1-1,0-1 0,0 0 1,1 0-1,-1 0 0,0 1 0,1-1 1,-1 0-1,0 0 0,1 0 1,-1 0-1,0 0 0,1 1 0,-1-1 1,0 0-1,1 0 0,-1 0 1,0 0-1,2 0 0,20 1-7,-17-1 8,3 0-70,0 0 1,0 0-1,0-1 0,0 0 0,0 0 0,0-1 0,-1 0 0,1-1 0,-1 1 1,14-8-1,-17 7 12,0 1 1,0-1 0,0-1 0,0 1 0,-1 0-1,0-1 1,0 0 0,0 1 0,0-1 0,0-1-1,-1 1 1,0 0 0,0 0 0,0-1-1,0 0 1,-1 1 0,1-1 0,-1 0 0,0-6-1,0 9 118,-1 0 0,1 0 1,-1 0-1,0 1 0,1-1 0,-1 0 0,0 0 0,0 0 0,-1 1 0,1-1 0,0 0 0,0 0 0,-1 0 0,1 1 0,-1-1 0,0 0 0,1 0 0,-1 1 0,0-1 0,0 1 0,0-1 0,0 1 0,-1-1 0,1 1 0,0 0 0,0-1 0,-1 1 0,-2-2 1,-1 1 250,-1 1 1,0-1-1,1 1 1,-1 0 0,0 1-1,0-1 1,-11 2-1,16-1-274,-1 0-1,1-1 1,0 1 0,0 0-1,-1 0 1,1 1-1,0-1 1,-1 0-1,1 0 1,0 1 0,0-1-1,0 0 1,-1 1-1,1-1 1,0 1 0,0 0-1,0-1 1,0 1-1,0 0 1,0 0-1,0 0 1,-2 1 0,2 1-33,0 0 0,1 0 1,-1 0-1,0 0 0,1 0 1,0 0-1,0 0 0,0 6 1,0-5-14,1 0 1,-1 0-1,1 0 1,0 0-1,0 0 1,0-1 0,0 1-1,1 0 1,0-1-1,-1 1 1,1-1-1,1 1 1,-1-1-1,0 0 1,1 0-1,0 0 1,-1 0 0,1-1-1,0 1 1,1-1-1,-1 1 1,0-1-1,1 0 1,-1 0-1,1-1 1,-1 1-1,1-1 1,0 0 0,4 1-1,-3-1-28,0 1-1,-1-2 1,1 1-1,0 0 1,0-1-1,0 0 1,0 0-1,0-1 1,0 1 0,0-1-1,0 0 1,-1 0-1,1-1 1,0 1-1,-1-1 1,1 0-1,-1-1 1,1 1-1,-1-1 1,0 1 0,0-1-1,0-1 1,4-3-1,4-9-91,-1 0 0,-1 0 0,-1-1 0,0-1 0,-1 1 0,-1-1 0,6-23 0,1-12-14,9-70 0,-16 62 529,-2-87 1736,-5 163-1375,11 508-485,-9-366-2650,-7-141 1123,5-16 1244,0 1 0,0-1 0,-1 0 0,1 0 0,0 0 0,-1 0 0,1 0 0,0 0 0,-1 0 0,1 0 0,0 0 0,-1 0 0,1 0 0,0 0 0,-1 0 0,1 0 0,0 0 0,-1 0 0,1 0 0,0 0 0,-1 0 0,1 0 0,0 0 0,0-1 0,-1 1 0,1 0 0,0 0 0,-1 0 0,1-1 0,-2-1 8,-1 0 0,1 0 0,0 0 0,1-1 0,-1 1 0,0-1 0,1 1 0,-1-1 0,-1-4 0,-4-14 142,1 0 1,1-1-1,0 0 0,-1-36 0,4-94 1351,2 142-1354,1 0-1,0-1 1,0 1-1,2 0 0,-1 0 1,1 0-1,0 0 1,1 0-1,0 1 1,1-1-1,0 1 1,1 0-1,-1 1 1,2-1-1,-1 1 1,12-11-1,-9 12-83,0-1-1,1 1 1,0 1-1,0 0 1,0 0-1,1 1 1,0 0-1,0 1 1,0 0-1,1 1 1,-1 0-1,1 1 1,0 0 0,14 0-1,-7 1-98,-14 0-21,0 0-1,1 0 1,-1 1 0,0 0-1,1 0 1,-1 1 0,0-1-1,0 1 1,1 0-1,-1 1 1,0-1 0,0 1-1,0 0 1,7 4 0,12 15-3375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0:48:08.9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10 368,'0'0'10464,"0"0"-10453,0-1 0,0 1 1,0-1-1,1 1 1,-1-1-1,0 1 0,0 0 1,0-1-1,1 1 0,-1-1 1,0 1-1,0-1 1,1 1-1,-1 0 0,0-1 1,1 1-1,-1 0 0,0-1 1,1 1-1,-1 0 1,1 0-1,-1-1 0,0 1 1,1 0-1,-1 0 0,1 0 1,-1-1-1,1 1 1,-1 0-1,1 0 0,-1 0 1,1 0-1,0 0 0,2 2 43,1 0-1,-1 0 1,0 1-1,0-1 0,0 1 1,0-1-1,-1 1 1,1 0-1,-1 0 0,0 0 1,1 0-1,-2 1 1,4 4-1,21 55 425,-20-47-418,13 34 141,32 76-7,-44-112-181,1-1 0,0 1 0,0-1 0,2-1 0,-1 0 0,19 17 0,-24-25-10,1 0 1,0 0-1,0-1 1,1 0-1,-1 0 1,1 0-1,-1 0 0,10 2 1,-12-4 3,0-1 0,0 1 0,0-1 0,-1 1 0,1-1 0,0 0 0,0 0 0,0 0-1,0-1 1,0 1 0,-1-1 0,1 1 0,0-1 0,0 0 0,-1 0 0,1 0 0,-1 0 0,1-1 0,-1 1 0,1-1 0,3-3 0,4-7 128,0-1 0,-1 0-1,0-1 1,-1 0 0,0 0 0,-1-1 0,-1 1-1,5-18 1,0 4-43,63-154-469,-69 168-3550</inkml:trace>
</inkml:ink>
</file>

<file path=ppt/ink/ink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42:10.7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188 0 9796,'0'0'537,"10"20"-591,-1-4 97,-1-3-13,-1 0 0,-1 1 0,0-1 0,-1 2 0,0-1 0,-1 0 0,4 30 0,1 320 720,-10-235-630,-29 293-14,-36-4-22,54-343-111,-14 46 276,-50 146 1,67-234-363,-4 34 0,0-6-2367,13-60 2284,1-1 0,-2 1 0,1 0 0,0-1 0,0 1 0,0 0 0,0-1 0,0 1-1,0 0 1,-1-1 0,1 1 0,0-1 0,-1 1 0,1 0 0,0-1 0,-1 1 0,1-1 0,-1 1 0,1-1 0,0 1-1,-1-1 1,0 1 0,1-1 0,-1 0 0,1 1 0,-1-1 0,1 0 0,-1 1 0,0-1 0,1 0 0,-1 0-1,0 0 1,0 1 0,-5-1-1933</inkml:trace>
</inkml:ink>
</file>

<file path=ppt/ink/ink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42:11.4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48 6243,'0'0'1806,"5"20"-1379,2 6-170,1 0 0,0 0 0,3-1-1,0 0 1,1-1 0,30 44 0,-38-62-211,0-1 1,1 0-1,-1 0 0,1 0 1,0-1-1,0 1 1,1-1-1,-1 0 0,1-1 1,0 1-1,0-1 0,0-1 1,1 1-1,-1-1 0,0 0 1,1 0-1,0-1 0,-1 1 1,1-2-1,0 1 0,-1-1 1,1 0-1,12-2 1,-14 1-9,-1-1 1,0 0 0,0 0-1,0 0 1,0 0 0,0-1-1,0 0 1,-1 1 0,1-1-1,-1-1 1,0 1 0,0 0 0,4-6-1,35-58 401,-28 42-283,7-9-42,54-83 124,-63 104 6942,-1 4-6631,15-15-6714,-11 1-1183</inkml:trace>
</inkml:ink>
</file>

<file path=ppt/ink/ink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42:13.7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 1 9156,'0'0'2964,"-4"0"-2745,-8 0-334,121 0 412,391 10 1634,-399-2-1492,0 4 0,190 49 1,84 54-125,-253-71 45,118 60 0,-229-99-304,-1 0 0,-1 0-1,1 1 1,-1 0 0,0 0 0,0 1 0,-1 1 0,0-1-1,0 1 1,-1 1 0,0-1 0,9 15 0,-8-16-540</inkml:trace>
</inkml:ink>
</file>

<file path=ppt/ink/ink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42:14.1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77 0 7988,'0'0'2612,"15"4"-1911,-5-2-548,-4-2-86,1 1 0,0 1 1,-1-1-1,1 1 1,-1 1-1,0-1 1,0 1-1,0 0 0,0 0 1,0 1-1,-1-1 1,1 1-1,8 9 1,-4-1 128,0 1 1,-1 1-1,0 0 1,-1 0 0,-1 0-1,0 1 1,-1 0-1,-1 0 1,0 1 0,-1 0-1,0 0 1,-2 0-1,0 0 1,0 0 0,-3 33-1,0-42-93,-1 0 1,1-1-1,-2 1 0,1 0 1,-1-1-1,0 1 0,0-1 1,-1 0-1,1 0 0,-1 0 1,-1-1-1,1 1 0,-1-1 1,-5 4-1,-3 3 196,0-1 1,0 0-1,-1-1 0,-27 14 1,15-13 150,0 0 0,-36 8 0,44-13-397,17-6-229,1 0-1,-1 1 1,1-1-1,0 0 0,-1 1 1,1-1-1,0 0 1,-1 1-1,1-1 1,0 0-1,0 1 1,-1-1-1,1 1 1,0-1-1,0 1 1,0-1-1,-1 1 0,1-1 1,0 1-1,0-1 1,0 1-1,0-1 1,0 1-1,0-1 1,0 0-1,0 1 1,0-1-1,0 1 1,1-1-1,-1 1 0,0 3-2418</inkml:trace>
</inkml:ink>
</file>

<file path=ppt/ink/ink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42:29.5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241 101 4322,'0'0'2550,"-17"0"-1277,-135 0 2860,142 1-3658,0-1-1,0 1 1,0 1 0,0 0 0,-12 4 0,127-15 661,81-23-1007,83-16 289,-193 37-144,2 3 0,-1 3 0,97 7 0,-50 0-124,-6 7 69,-18-1 5,706-1 486,-118 37 47,-642-38-588,53-1-1,-103-27-8183,-9 3-2432</inkml:trace>
</inkml:ink>
</file>

<file path=ppt/ink/ink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42:56.3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 0 5362,'0'0'6526,"4"7"-5894,2 7-432,0 0 0,-1 1 0,-1 0 0,0 0 0,-1 0 0,-1 0 0,1 17 0,-1 121 378,-3-93-469,-14 587 430,19-620-429,0-2-3593,-12-28-689,-11-15 832,2 0 80</inkml:trace>
</inkml:ink>
</file>

<file path=ppt/ink/ink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42:56.7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1 118 6883,'0'0'1681,"5"117"-240,16-68 111,4-5-479,5-8-257,4-12 17,6-10-497,10-14 32,6-3-304,11-42 32,5-25 256,4-19-208,0-13-288,-53 54-32,-10 3-6195</inkml:trace>
</inkml:ink>
</file>

<file path=ppt/ink/ink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43:14.8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 0 10549,'0'0'6739,"-21"77"-6611,21-32-144,0 1 16,0-4 0,2-1-240,7-6-673,-1-10-1136,1-8-800</inkml:trace>
</inkml:ink>
</file>

<file path=ppt/ink/ink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43:15.1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87 8628,'0'0'6691,"15"-80"-6691,23 76 0,6 1-160,0 3-817,-1 0-1472,-29 0-576,-5 0-1313</inkml:trace>
</inkml:ink>
</file>

<file path=ppt/ink/ink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43:15.4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8132,'0'0'3316,"6"15"-2681,2 9-415,0 5-53,21 42 1,-26-66-212,-1-1 0,1 0-1,0 1 1,0-1 0,0-1 0,7 8 0,-10-11 5,1 1-1,0-1 1,-1 1-1,1-1 1,0 1-1,0-1 1,-1 1-1,1-1 1,0 1-1,0-1 1,0 0-1,0 0 1,-1 1-1,1-1 1,0 0 0,0 0-1,0 0 1,0 0-1,0 0 1,0 0-1,-1 0 1,1 0-1,0-1 1,0 1-1,0 0 1,0 0-1,0-1 1,-1 1 0,1 0-1,0-1 1,0 1-1,-1-1 1,1 1-1,0-1 1,0 0-1,-1 1 1,1-1-1,-1 0 1,1 1-1,-1-1 1,1 0-1,-1 1 1,1-1 0,-1 0-1,0 0 1,1-1-1,11-25 539,7-13 1275,-18 39-1745,0-1 1,0 1-1,0-1 0,1 1 1,-1 0-1,0 0 1,1-1-1,-1 1 0,1 0 1,0 0-1,-1 1 0,1-1 1,0 0-1,-1 0 0,1 1 1,0-1-1,0 1 0,0 0 1,-1-1-1,5 1 0,12-1-322,13 0-1281,-15 4-2495,-10 3 116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0:48:17.9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1 486 14295,'0'0'2243,"22"-5"-1653,73-21-443,-87 23-153,0-1 0,0 0 0,0-1 0,-1 1 0,0-1 0,0-1 0,0 1 0,0-1 0,-1-1 1,0 1-1,0-1 0,-1 0 0,1 0 0,-2-1 0,1 1 0,4-13 0,-8 19 8,7-15-46,-1 1-1,-1-1 1,0-1 0,-1 1-1,0-1 1,2-25 0,-4 11-86,-1-1 0,-3-50 1,0 79 184,1 0 0,-1 0 0,0 0 0,0 1 0,0-1 0,0 0 0,-1 0 1,1 1-1,-1-1 0,1 1 0,-1 0 0,0-1 0,0 1 0,0 0 0,0 0 0,0 0 0,-1 0 0,1 0 1,-1 1-1,1-1 0,-1 1 0,1 0 0,-1-1 0,0 1 0,0 0 0,0 1 0,1-1 0,-1 0 0,0 1 1,0 0-1,0 0 0,0-1 0,0 2 0,0-1 0,0 0 0,-5 2 0,2 6 17,-7 32-42,2 1-1,-9 66 0,13-69-23,-6 49-93,3 0 0,4 0 0,7 121 1,-1-208 72,0 1 1,0-1-1,0 1 1,0-1-1,0 1 0,1-1 1,-1 1-1,0-1 1,0 1-1,1-1 1,-1 1-1,0-1 0,0 1 1,1-1-1,-1 0 1,0 1-1,1-1 1,-1 1-1,1-1 1,-1 0-1,0 1 0,1-1 1,-1 0-1,1 0 1,-1 1-1,1-1 1,-1 0-1,1 0 1,-1 0-1,1 0 0,-1 0 1,1 0-1,-1 0 1,1 0-1,-1 0 1,1 0-1,0 0 1,1 0-43,0 0 1,0 0 0,-1-1 0,1 1 0,0-1 0,0 1 0,-1-1 0,1 0 0,0 0-1,-1 0 1,2-1 0,11-9-148,-1-2-1,22-27 0,-27 29 223,1 1 0,0-1 0,1 1 0,0 1 0,1 0 0,0 0 0,16-9 0,-22 17 1,0-1-1,0 1 1,0 0-1,1 0 0,-1 0 1,1 1-1,-1 0 1,0 0-1,1 0 0,-1 1 1,10 1-1,18 1-4499</inkml:trace>
</inkml:ink>
</file>

<file path=ppt/ink/ink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43:17.1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100 1 8596,'0'0'6472,"-10"1"-6112,5 0-310,2-1-24,0 0 1,-1 0-1,1 1 1,0 0 0,-1-1-1,1 1 1,0 0 0,0 1-1,0-1 1,0 0 0,0 1-1,0 0 1,0 0-1,0 0 1,0 0 0,1 0-1,-1 0 1,1 1 0,0-1-1,0 1 1,0-1-1,0 1 1,-3 6 0,-7 31 210,11-39-241,1 0 0,0 0 0,-1 0 0,1 0 1,0 0-1,0 0 0,0 0 0,0 0 0,0 1 0,0-1 0,0 0 1,0 0-1,0 0 0,0 0 0,1 0 0,-1 0 0,0 0 1,1 0-1,-1 0 0,0 0 0,1-1 0,0 1 0,-1 0 1,1 0-1,-1 0 0,1 0 0,0-1 0,0 1 0,-1 0 0,1-1 1,0 1-1,0 0 0,0-1 0,0 1 0,1 0 0,4-1-175,0 1 0,0 0 0,0-1 0,1 0 0,-1-1 0,0 0-1,0 1 1,0-2 0,0 1 0,0-1 0,0 0 0,10-5 0,-3-1-549,0 0 0,-1 0 0,0-1 0,13-13 0,-24 22 884,1 0 0,-1 1-1,1-1 1,0 0 0,-1 1 0,1-1-1,-1 1 1,1-1 0,-1 1-1,1 0 1,-1 0 0,1-1 0,-1 1-1,0 0 1,0 0 0,1 1-1,0 0 1,11 7-21,-10-8-181,1 0 0,-1 0 1,1-1-1,-1 1 1,0-1-1,1 0 0,-1 0 1,1 0-1,-1 0 0,1-1 1,-1 0-1,1 1 1,-1-1-1,0 0 0,0 0 1,1-1-1,2-1 1,-1 0-492,0-1 1,0 0 0,0 0-1,-1 0 1,1 0 0,-1-1-1,0 1 1,5-9 0,-3 12 5615,0 10-3523,5 15-2172,-9-20 1213,12 22-97,-13-24-668,0-1-1,-1 0 0,1 0 1,0 0-1,0 0 1,0 0-1,0 0 1,0 0-1,0-1 1,1 1-1,-1 0 0,0 0 1,0-1-1,0 1 1,1-1-1,-1 1 1,0-1-1,3 1 1</inkml:trace>
</inkml:ink>
</file>

<file path=ppt/ink/ink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43:17.5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 38 8708,'0'0'3906,"-10"-37"-11302</inkml:trace>
</inkml:ink>
</file>

<file path=ppt/ink/ink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43:17.8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 9220,'0'0'2697,"3"6"-2483,32 86 151,-29-82-116,-1-10 323,2-18 828,-1-1-814,-3 14-580,1 0 1,-1 1-1,1-1 0,0 1 0,0 0 1,0 0-1,1 1 0,-1-1 0,1 1 1,0 0-1,0 0 0,0 0 0,0 1 1,0 0-1,1 0 0,-1 0 0,7-1 1,7-1 16,-1 1 0,1 0 0,36 1 0,-53 2-18,-1 0 0,1 1 0,-1-1 0,1 0 0,-1 1 0,1-1 0,-1 1 0,1 0 0,-1 0-1,0-1 1,1 1 0,-1 0 0,0 0 0,0 0 0,1 0 0,-1 0 0,0 1 0,0-1 0,0 0-1,-1 0 1,1 1 0,0-1 0,0 1 0,-1-1 0,1 1 0,0 2 0,12 51 64,-5-19-329,-3-24-352,0 1-3221</inkml:trace>
</inkml:ink>
</file>

<file path=ppt/ink/ink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43:18.1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2049,'0'0'13078,"28"114"-13078,-18-85 160,3-8-160,-2-8-576,-7-13-2354</inkml:trace>
</inkml:ink>
</file>

<file path=ppt/ink/ink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43:18.5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7700,'0'0'0</inkml:trace>
</inkml:ink>
</file>

<file path=ppt/ink/ink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43:18.8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76 5234,'6'8'1162,"-1"1"-1,0 0 0,0 0 0,4 14 0,12 23-700,-17-39-368,-1-1-93,1 0-1,-1-1 0,1 0 0,7 9 0,-10-14 6,-1 1-1,1-1 1,-1 1-1,1-1 1,-1 1 0,1-1-1,0 1 1,-1-1-1,1 0 1,0 1-1,-1-1 1,1 0-1,0 0 1,0 1 0,-1-1-1,1 0 1,0 0-1,0 0 1,-1 0-1,1 0 1,0 0-1,0 0 1,-1 0 0,1 0-1,0 0 1,0-1-1,-1 1 1,1 0-1,0 0 1,-1-1-1,1 1 1,0 0 0,-1-1-1,1 1 1,0-1-1,-1 1 1,1-1-1,-1 1 1,1-1-1,-1 1 1,1-1 0,-1 0-1,1 1 1,-1-1-1,0 1 1,1-1-1,-1 0 1,0 0-1,2-2 2,0 0-1,-1 0 1,1 0-1,0 0 1,1 1-1,-1-1 1,0 1-1,1-1 1,-1 1-1,1 0 1,3-2-1,-1 2-42,1 0 1,-1 0-1,1 1 0,-1 0 0,1 0 0,7 0 0,0-1-90,0-1-1,0 0 0,18-7 1,-22 6 171,0 1 0,1 0 0,-1 0 0,1 1 0,0 1 0,0 0 0,-1 0 0,18 1 0,-23 1 75,-1 0 1,0 0-1,1 1 1,-1 0-1,0-1 1,0 1-1,0 0 1,0 0-1,0 1 1,-1-1-1,1 1 1,-1-1-1,1 1 1,-1 0-1,0 0 1,3 6 0,4 4 113,-2 1 0,9 22 1,-12-24-268,0-1 0,-1 1 0,-1 0 0,0 0 0,0 0 0,-1 23 0,-1-33-478,0-17 421,-1-14 307,0 17-96,1 0 0,-1 1 0,2-1-1,0 0 1,0 1 0,1-1 0,1 1 0,0 0-1,7-19 1,2 11-113,0-1 0,1 2 0,1 0 0,1 1 0,0 0 0,1 1 0,24-18 0,-19 22-3048,-4 10-7057</inkml:trace>
</inkml:ink>
</file>

<file path=ppt/ink/ink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43:24.1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0 272,'0'0'14855,"7"125"-14759,-7-76 240,0 1-304,0-1-32,0-8 0,0-5-576,0-2-2674</inkml:trace>
</inkml:ink>
</file>

<file path=ppt/ink/ink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43:24.5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 57 9380,'0'0'5939,"-11"-48"-5939,49 43-16,7 2-64,1 3-2129,-31 0-1921,-4 0-976</inkml:trace>
</inkml:ink>
</file>

<file path=ppt/ink/ink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43:24.8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0 112,'0'0'14260,"3"14"-13956,0 9-210,13 64 71,-14-80-158,0 1-1,0-1 0,1 0 1,0 0-1,0 0 0,0-1 1,1 1-1,0-1 1,10 12-1,-12-17-46,0 1 0,0 0 0,0-1 0,1 1 0,-1-1 0,1 0 0,-1 0 0,1 1-1,-1-2 1,1 1 0,-1 0 0,1-1 0,0 1 0,-1-1 0,1 0 0,0 1 0,0-1 0,-1-1 0,1 1 0,0 0 0,-1-1 0,1 1 0,0-1 0,-1 0 0,1 0 0,3-2 0,1 0-269,-1-1 0,1 0 1,-1 0-1,0 0 0,0-1 0,0 0 1,9-11-1,-1-1-61,-2-1 0,19-35 0,8-11 333,-39 64 92,0-1 1,0 1 0,1-1 0,-1 1-1,0-1 1,1 1 0,-1-1 0,1 1-1,-1-1 1,0 1 0,1 0 0,-1-1 0,1 1-1,-1 0 1,1-1 0,-1 1 0,1 0-1,0-1 1,-1 1 0,1 0 0,-1 0-1,1 0 1,-1 0 0,1 0 0,0 0-1,-1 0 1,2 0 0,-1 0 4,-1 1 0,1-1 0,0 1 0,0-1 0,0 1-1,-1 0 1,1-1 0,0 1 0,-1 0 0,1 0 0,-1-1 0,1 1 0,-1 0 0,1 0 0,0 1 0,13 48 913,-10-34-560,-1-9-357,-1 0 1,1 0 0,0 0 0,0 0 0,1-1 0,0 0 0,0 0 0,1 0 0,7 9 0,-8-13-274,-1 1 0,0-1 0,0 1 0,1-1-1,0 0 1,-1-1 0,1 1 0,0-1 0,0 1 0,0-1-1,0 0 1,0-1 0,0 1 0,0-1 0,0 1 0,0-1 0,0-1-1,6 0 1,7-5-4260,-12-7-752</inkml:trace>
</inkml:ink>
</file>

<file path=ppt/ink/ink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43:25.1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4754,'0'0'8089,"2"8"-7694,1 68 22,-4-61-305,1 1 0,1-1 0,0 0 0,1 0 0,0 0 0,9 26 0,-11-41-113,0 0 0,0 1 0,0-1 1,0 0-1,0 1 0,0-1 0,0 0 1,0 1-1,1-1 0,-1 0 0,0 1 1,0-1-1,0 0 0,0 0 0,1 1 1,-1-1-1,0 0 0,0 0 0,1 1 1,-1-1-1,0 0 0,0 0 1,1 0-1,-1 1 0,0-1 0,1 0 1,-1 0-1,0 0 0,1 0 0,-1 0 1,0 0-1,1 0 0,-1 0 0,0 0 1,1 0-1,-1 0 0,0 0 0,1 0 1,-1 0-1,0 0 0,1 0 0,-1 0 1,0 0-1,1 0 0,-1 0 0,0-1 1,1 1-1,-1 0 0,0 0 0,0 0 1,1 0-1,-1-1 0,0 1 0,0 0 1,1 0-1,-1-1 0,0 1 1,0 0-1,0-1 0,1 1 0,9-18 20,-6 9 30,4-11 34,1 1 0,1 0 0,24-33 1,-31 47-73,1 1 0,0-1 1,0 1-1,0 0 0,1 1 1,0-1-1,-1 1 0,1 0 1,0 0-1,0 0 0,1 1 1,-1-1-1,0 1 0,1 1 1,0-1-1,-1 1 0,1 0 1,0 0-1,8 0 0,-12 1-8,0 0 0,0 0 0,0 0-1,1 0 1,-1 1 0,0-1 0,0 1 0,0-1-1,0 1 1,0 0 0,0-1 0,0 1 0,0 0-1,0 0 1,2 2 0,-1 1 32,0-1-1,-1 1 1,1-1 0,-1 1 0,0 0 0,3 7-1,12 33 65,4 6-1170,-3-21-4704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0:48:18.3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 8596,'0'0'1777,"26"-3"-8596</inkml:trace>
</inkml:ink>
</file>

<file path=ppt/ink/ink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43:25.7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90 8084,'0'0'6189,"3"16"-5797,3 19-160,4 72 1,-11-92-179,0-11-50,1-1 1,-1 1 0,1-1 0,0 0-1,0 1 1,0-1 0,1 0-1,-1 1 1,2 3 0,7-41-5741,-6-48 4477,-2 6 6832,0 72-5390,1-1 1,-1 1-1,0 0 0,1 0 1,0-1-1,0 1 0,0 0 1,0 1-1,1-1 1,0 0-1,0 1 0,0-1 1,4-3-1,0 0-108,1 1 0,-1-1 0,2 2 1,15-10-1,-22 14-67,0-1 0,0 1 0,1 0 0,-1 0 0,1 0 1,-1 0-1,1 1 0,-1-1 0,1 1 0,-1 0 0,1-1 1,-1 1-1,1 0 0,-1 0 0,1 1 0,0-1 0,4 2 0,-5-1 8,0 0-1,-1 0 0,1 0 1,0 1-1,-1-1 0,1 0 0,-1 1 1,1-1-1,-1 1 0,1 0 1,-1 0-1,0-1 0,0 1 0,0 0 1,0 0-1,0 0 0,0 2 1,2 10 57,0-1 1,-1 1 0,-1 0 0,0 0 0,-1 17-1,0-21-65,0 114-1142,5-111-1097,3-10-4398</inkml:trace>
</inkml:ink>
</file>

<file path=ppt/ink/ink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43:26.1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7924,'0'0'7379,"19"41"-7203,-15-16-112,2-1 48,-1-5-112,-1-4-2257</inkml:trace>
</inkml:ink>
</file>

<file path=ppt/ink/ink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43:26.4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0 177 8324,'70'-84'2182,"-56"67"-1763,-7 30-112,3 6-346,-3-3-161,1 0 1,1-1-1,18 25 0,-24-37 201,0-1-1,0 1 0,0-1 1,0 0-1,0 0 1,0 0-1,0 0 1,1 0-1,-1-1 1,1 0-1,-1 0 1,1 0-1,0 0 0,-1 0 1,5 0-1,8 0 327,1 0 1,19-3-1,-4 1 39,-22 1-283,1 0-1,-1 1 1,1 0-1,-1 1 0,0 0 1,1 1-1,-1 0 1,0 0-1,-1 1 0,1 0 1,-1 1-1,1 0 0,-2 1 1,1 0-1,0 0 1,11 12-1,-9-8-29,0 0 0,-1 0 0,15 21-1,-21-26 2,-1 0 0,-1 1 0,1-1 0,-1 0 0,0 1 0,0-1 0,0 1 0,-1 0 0,0 0 0,0-1 0,0 13 0,-4-6 181,2-12-215,1 0-1,0 0 1,-1 0 0,1 1-1,0-1 1,-1 0-1,1 0 1,0 0 0,0 0-1,-1 0 1,1 0 0,0 0-1,-1 0 1,1 0 0,0 0-1,-1 0 1,1-1-1,0 1 1,0 0 0,-1 0-1,1 0 1,0 0 0,-1 0-1,1-1 1,0 1 0,0 0-1,-1 0 1,1 0-1,0-1 1,0 1 0,0 0-1,-1 0 1,1-1 0,0 1-1,0 0 1,0 0 0,0-1-1,0 1 1,-1 0-1,1-1 1,0 1 0,0 0-1,0-1 1,0 1 0,0 0-1,0-1 1,-3-6 117,0-1 1,1 1 0,0-1-1,0 0 1,1 0-1,0 0 1,0 0-1,1-8 1,0-6 326,5-42 0,-2 50-373,1 0 0,0 1-1,1-1 1,0 1 0,2 0-1,-1 1 1,1-1 0,1 1-1,0 0 1,1 1 0,0 0-1,18-16 1,-15 16-193,0 1 1,1 0-1,0 1 0,24-13 0,-27 17-450,0 1 0,1 0 1,-1 0-1,1 1 0,0 0 0,20-2 0,-19 5-5456</inkml:trace>
</inkml:ink>
</file>

<file path=ppt/ink/ink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43:29.4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9764,'0'0'1233,"8"99"-1073,-4-60 304,-1-1-288,1-4-96,0-3-80,0-9 0,-4-6-3345,0-5-1761,0-4 3041,-15-7 704</inkml:trace>
</inkml:ink>
</file>

<file path=ppt/ink/ink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43:29.7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 52 64,'0'0'14823,"-29"-46"-14775,65 43-48,8 1 0,5 2-448,-1 0-1937,-8 0-1649,-33 12-1057,-3 0 2306</inkml:trace>
</inkml:ink>
</file>

<file path=ppt/ink/ink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43:30.1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1 194 9925,'0'0'1456,"20"-10"-944,65-35-325,-79 42-273,0-1 0,0-1-1,0 1 1,-1-1 0,0 0-1,0 0 1,0 0 0,-1-1-1,1 0 1,-1 0 0,-1 0-1,1 0 1,4-14 0,-5 14-149,-2 4 224,0 0 0,0 0 0,0 0 0,0 0 0,-1 0 0,1 0 0,-1 0 0,1 0 0,-1 0 0,0 0 0,0 0 0,0 0 0,0 0 0,-1-4 0,1 6 83,-1-1-1,1 0 0,-1 0 0,0 0 1,1 0-1,-1 1 0,0-1 0,0 0 1,1 1-1,-1-1 0,0 0 0,0 1 1,0-1-1,0 1 0,0 0 0,0-1 0,0 1 1,0 0-1,0-1 0,0 1 0,0 0 1,0 0-1,0 0 0,0 0 0,0 0 1,0 0-1,-1 0 0,-2 1 20,1-1 1,-1 1-1,1-1 0,-1 1 0,1 0 1,-1 0-1,1 1 0,0-1 1,0 1-1,-1 0 0,1-1 0,0 1 1,1 1-1,-1-1 0,0 0 1,1 1-1,-1-1 0,1 1 0,0 0 1,0 0-1,0 0 0,0 0 1,0 0-1,1 0 0,-1 1 0,0 3 1,-1 1-62,0-1 1,1 1-1,0 0 1,1 0-1,0 0 1,0 0-1,1 0 1,0 0-1,0 0 1,0 0-1,3 8 1,-3-15-83,1 1 0,-1-1 0,0 0-1,1 0 1,0 0 0,-1 0 0,1 1 0,0-1 0,-1 0 0,1 0 0,0 0 0,0 0 0,0 0 0,0-1 0,0 1 0,0 0 0,0 0 0,0-1 0,1 1 0,-1 0 0,0-1 0,0 0-1,0 1 1,1-1 0,1 1 0,34 1-4087,-27-3 2463,3-1-2497,-5-7 217</inkml:trace>
</inkml:ink>
</file>

<file path=ppt/ink/ink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43:30.4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41 460 3602,'0'0'6104,"7"13"-5069,20 40-229,-26-51-776,-1-1-1,1 0 1,-1 0 0,1 0 0,-1 0 0,0 1 0,0-1 0,1 0 0,-1 0-1,0 1 1,0-1 0,0 0 0,0 0 0,0 1 0,-1-1 0,1 0 0,0 0 0,-1 0-1,1 1 1,0-1 0,-1 0 0,0 0 0,1 0 0,-1 0 0,0 0 0,1 0 0,-1 0-1,0 0 1,0 0 0,-2 1 0,0 1 14,-1-1 0,0 1 0,0-1 0,-1 0 0,1-1 0,-6 2-1,1 0 156,9-2-189,-23 8 656,28-13-633,24-15-96,3-7-334,-1-2-1,-2-1 1,0-1-1,-2-1 1,30-47 0,-9 3-539,53-113 1,-99 182 1399,6-8-231,-2 10 4259,-6 13-3316,2 86-653,-3 108-159,-1-181-496,0 1 1,-2-1-1,0 0 0,-2 0 1,0-1-1,-16 35 1,11-39 79,11-17 53,0 0 1,0 0-1,0 0 0,0 0 0,0 0 0,-1 1 0,1-1 0,0 0 0,0 0 0,0 0 0,0 0 0,0 0 0,-1 0 0,1 0 0,0 0 0,0 0 0,0 0 0,0 0 0,-1 0 1,1 0-1,0 0 0,0 0 0,0 0 0,0 0 0,-1 0 0,1 0 0,0 0 0,0 0 0,0 0 0,0 0 0,0 0 0,-1 0 0,1 0 0,0 0 0,0 0 0,0-1 0,0 1 1,0 0-1,-1 0 0,1 0 0,0 0 0,0 0 0,0 0 0,0-1 0,0 1 0,0 0 0,-4-33 89,4 14 28,0 0 0,2 0 0,0 0 0,1 1 0,1-1 1,1 1-1,1 0 0,0 0 0,1 1 0,1-1 0,1 2 1,0-1-1,1 1 0,1 1 0,0 0 0,21-21 0,3 3-144,2 2-1,1 1 0,2 2 1,1 2-1,47-23 0,-80 45-558,0 1 0,-1 0-1,1 0 1,15-3 0,18 1-8187</inkml:trace>
</inkml:ink>
</file>

<file path=ppt/ink/ink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44:49.9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 1 16,'0'0'982,"-4"0"-217,-11 0 2146,3 0 2329,12 36-3693,15 141-266,0-20-806,-12-9 11,-2-17-165,27 200 0,-21-293-966,24 73 1,-25-94-1506,2 0 1,-1 0-1,16 22 1,-13-23-1797</inkml:trace>
</inkml:ink>
</file>

<file path=ppt/ink/ink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45:18.1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1 240 11541,'0'0'376,"12"-19"-360,113-155-482,-117 163 392,-7 9 49,1-1-1,-1 1 0,1-1 0,0 1 1,0 0-1,0-1 0,0 1 1,0 0-1,1 1 0,-1-1 0,1 0 1,-1 1-1,1-1 0,-1 1 1,1-1-1,0 1 0,5-1 0,-7 2 13,-1 0 0,1 1 0,0-1-1,0 0 1,-1 1 0,1-1 0,0 1 0,-1-1-1,1 1 1,0-1 0,-1 1 0,1-1 0,-1 1-1,1 0 1,-1-1 0,1 1 0,-1 0-1,1-1 1,-1 1 0,0 0 0,1 0 0,-1-1-1,0 1 1,1 1 0,6 26 166,-5-20-136,6 33 99,7 76-1,-12-50-3790</inkml:trace>
</inkml:ink>
</file>

<file path=ppt/ink/ink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45:18.6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193 72 8548,'0'0'1619,"16"-11"-1363,4-4-198,-9 6-15,1 0 0,1 1 0,23-12 0,-46 25-2013,-63 35 830,63-34 1558,2 0-1,-1 1 1,1 0 0,0 0 0,0 0-1,1 1 1,-9 12 0,11-12-227,0 2 0,0-1 0,1 0 1,0 1-1,1 0 0,0 0 0,1 0 0,-2 12 0,1 10 170,1 42-1,2-62-304,1 0 2,0 0-1,1 0 0,1 0 1,0 0-1,8 22 1,-7-23-3,0 0 0,0 1 0,-1 0 0,-1 0 0,2 23 0,-4-33-43,0 0 1,-1-1-1,1 1 0,0 0 0,-1-1 1,1 1-1,-1 0 0,0-1 0,1 1 1,-1-1-1,0 1 0,0-1 0,0 1 1,0-1-1,0 0 0,0 1 0,0-1 1,-3 2-1,0 0 23,0 0 0,0-1 0,0 1 1,-1-1-1,1 0 0,-8 2 0,-1 0-84,0-1 0,-1 0 0,-26 2 0,28-5-627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0:48:18.6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94 0 11125,'-67'26'1761,"54"-21"296,4-13-1144,6 4-325,2 17-216,1 108-130,0-119-303,0-1-1,0 0 0,0 1 0,1-1 0,-1 0 0,0 0 0,1 1 0,-1-1 0,1 0 0,0 0 1,-1 0-1,1 0 0,0 0 0,-1 1 0,1-1 0,0-1 0,0 1 0,0 0 0,2 1 0,15 4-4633,-11-6 1093</inkml:trace>
</inkml:ink>
</file>

<file path=ppt/ink/ink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45:18.9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0 624 5763,'0'0'4594,"91"-133"-3794,-53 57-96,-5 1 321,-7 5-289,-5 7-111,-8 10-145,-1 9-416,-8 6 16,-3 9-80,-1 3-304,0 9-2626</inkml:trace>
</inkml:ink>
</file>

<file path=ppt/ink/ink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45:19.3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9 102 7844,'0'0'2041,"1"13"-1892,3 38-130,-4-51-18,0 0 0,0 1 0,1-1 1,-1 1-1,0-1 0,0 0 0,0 1 1,0-1-1,0 0 0,1 1 0,-1-1 1,0 0-1,0 1 0,1-1 0,-1 0 1,0 0-1,0 1 0,1-1 0,-1 0 1,0 0-1,1 1 0,-1-1 0,0 0 0,1 0 1,-1 0-1,0 0 0,1 1 0,-1-1 1,1 0-1,-1 0 0,0 0 0,1 0 1,-1 0-1,1 0 0,-1 0 0,0 0 1,1 0-1,-1 0 0,1 0 0,-1 0 1,0-1-1,1 1 0,-1 0 0,0 0 1,1 0-1,-1 0 0,0-1 0,1 1 1,-1 0-1,0 0 0,1-1 0,-1 1 1,0 0-1,0-1 0,1 1 0,-1 0 1,0 0-1,0-1 0,1 0 0,13-20 298,-11 14-53,-1-1 0,0 0 0,0 0-1,-1 0 1,0 0 0,0 0 0,-1 0 0,0 0-1,-1-9 1,0 13-54,1 0-1,-1 1 1,0-1-1,0 0 1,0 1-1,-1-1 1,1 1-1,-1 0 1,-3-6-1,4 7-142,-1 1-1,1 0 1,0-1-1,-1 1 1,1 0-1,-1 0 1,1 0-1,-1 0 1,1 0-1,-1 0 1,0 0-1,1 0 1,-1 1-1,0-1 1,0 1-1,0-1 1,1 1-1,-1 0 1,0 0-1,-2 0 1,3 3-297,0 1 0,0-1 0,0 1 0,0 0 0,1-1 1,0 1-1,-1 0 0,1-1 0,1 1 0,0 5 0,-1-7-171,0 23-2622,2 0-1916</inkml:trace>
</inkml:ink>
</file>

<file path=ppt/ink/ink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45:19.6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86 274 6627,'0'0'6563,"57"-128"-4994,-57 85-897,0 8 32,-2 7 401,-15 8-593,-6 8 224,0 5-447,1 7-257,1 0 192,5 0-224,5 20-577,3 11-1904,8-14-3569</inkml:trace>
</inkml:ink>
</file>

<file path=ppt/ink/ink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45:20.4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1 308 32,'0'0'10557,"2"-14"-8460,1 0-2070,0 0 1,1 1 0,0 0 0,1 0-1,1 0 1,0 0 0,14-21-1,-20 33-25,15-21-208,1 0 0,1 0 0,0 2-1,2 0 1,38-30 0,-36 41 90,-20 9 120,0 0 0,-1 0 0,1 0 0,-1 0 0,1 0-1,0 0 1,-1 0 0,1 0 0,-1 1 0,1-1 0,-1 0 0,1 0 0,-1 1 0,1-1-1,-1 0 1,1 1 0,-1-1 0,1 1 0,-1-1 0,1 1 0,-1-1 0,1 1 0,0 3 47,1-1 0,-1 1 0,0 0 0,0 0 1,0 0-1,0 0 0,-1 7 0,1-3 6,7 89 114,6 52 452,-11-126-1493,1-1 0,1 0 0,1 0 0,11 24 0</inkml:trace>
</inkml:ink>
</file>

<file path=ppt/ink/ink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45:20.8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68 81 9332,'0'0'1846,"18"-11"-1736,83-53 117,-101 64-249,0 1 0,0-1 0,0 0 0,1 0 0,-1 0 0,0 0 0,0 0 0,0 0 0,0 0 0,0 0 1,0-1-1,1 1 0,-1 0 0,0 0 0,0 0 0,0 0 0,0 0 0,0 0 0,0 0 0,0 0 0,1 0 0,-1 0 1,0 0-1,0 0 0,0 0 0,0-1 0,0 1 0,0 0 0,0 0 0,0 0 0,0 0 0,0 0 0,0 0 0,0 0 0,1-1 1,-1 1-1,0 0 0,0 0 0,0 0 0,0 0 0,0 0 0,0 0 0,0-1 0,0 1 0,0 0 0,0 0 0,0 0 1,-1 0-1,1 0 0,0 0 0,0-1 0,0 1 0,0 0 0,0 0 0,0 0 0,0 0 0,0 0 0,0 0 0,0 0 1,0 0-1,0-1 0,-1 1 0,-11 0-740,-20 5 479,23-2 523,0 0 0,0 1 0,0 1 0,0-1 0,1 1 0,0 1 0,0-1-1,-9 9 1,13-10-151,0 0 0,1 0 0,0 0-1,-1 0 1,1 0 0,1 1 0,-1-1 0,1 1-1,-1 0 1,1 0 0,1 0 0,-1 0 0,1 0-1,0 0 1,0 0 0,0 11 0,0 16-58,2 0-1,2 0 1,6 34 0,-7-57 61,0 0 1,-1-1 0,0 1 0,0 0 0,-2 15 0,1-22-226,0 0 0,-1 0 0,1 0 1,-1 0-1,1 0 0,-1 0 0,0 0 0,1 0 1,-1 0-1,0 0 0,0 0 0,-1 0 0,1-1 0,0 1 1,-1 0-1,1-1 0,-1 1 0,1-1 0,-1 0 1,1 1-1,-1-1 0,0 0 0,0 0 0,0 0 1,0 0-1,0 0 0,-2 0 0</inkml:trace>
</inkml:ink>
</file>

<file path=ppt/ink/ink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45:21.3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1 577 5026,'0'0'6291,"72"-140"-6179,-30 63 1105,5-4-625,5 8-432,-7 6 16,-7 11-176,-9 11-112,-12 8-1024</inkml:trace>
</inkml:ink>
</file>

<file path=ppt/ink/ink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45:21.6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82 9861,'0'0'1307,"0"1"-1310,0-1 1,0 0-1,0 1 1,0-1-1,0 1 1,0-1-1,0 0 1,0 1-1,1-1 1,-1 0-1,0 1 1,0-1-1,0 1 1,0-1-1,0 0 1,1 1-1,-1-1 1,0 0-1,0 1 1,1-1-1,-1 0 1,0 0 0,0 1-1,1-1 1,-1 0-1,0 0 1,1 1-1,-1-1 1,1 0-1,0-1 27,1 1 1,-1-1-1,1 0 0,-1-1 1,0 1-1,1 0 0,-1 0 1,0 0-1,0-1 0,0 1 1,0-1-1,0 1 0,0-1 1,0 1-1,0-1 1,-1 1-1,1-1 0,-1 0 1,1 1-1,-1-1 0,0 0 1,1 0-1,-1-2 0,5-46 1478,-5 50-1482,0-1 0,0 1 0,0 0-1,0 0 1,0-1 0,-1 1 0,1 0 0,0 0-1,0-1 1,0 1 0,0 0 0,0 0-1,0 0 1,0-1 0,-1 1 0,1 0 0,0 0-1,0 0 1,0-1 0,-1 1 0,1 0 0,0 0-1,0 0 1,0 0 0,-1 0 0,1 0-1,0-1 1,0 1 0,-1 0 0,1 0 0,0 0-1,0 0 1,-1 0 0,1 0 0,0 0-1,0 0 1,-1 0 0,1 0 0,0 0 0,0 0-1,-1 0 1,1 0 0,0 0 0,0 0-1,-1 1 1,1-1 0,0 0 0,0 0 0,0 0-1,-1 0 1,1 0 0,0 1 0,0-1-1,0 0 1,-1 0 0,1 0 0,0 1 0,-2 26-4118,1-11 64</inkml:trace>
</inkml:ink>
</file>

<file path=ppt/ink/ink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45:22.0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52 96,'8'15'4976,"24"45"-2991,-31-57-1871,1 0 0,0-1 1,0 1-1,0-1 0,0 0 1,0 1-1,1-1 0,-1 0 1,1 0-1,-1 0 0,1-1 1,0 1-1,0-1 0,0 1 1,0-1-1,0 0 0,0 0 1,0 0-1,4 0 1,-1-1 70,0 1 0,1-1 0,-1 0 0,1-1 0,-1 0 0,12-2 1,-16 2-116,0 0 0,-1 0 1,1 0-1,0 0 1,0 0-1,-1 0 1,1-1-1,-1 1 1,1 0-1,-1-1 1,1 1-1,-1-1 1,0 0-1,0 1 1,0-1-1,0 0 0,0 0 1,0 0-1,0 0 1,0 1-1,-1-1 1,1 0-1,-1 0 1,0 0-1,1-1 1,-1 1-1,0 0 1,-1-2-1,2 0 94,-1-1 1,-1 1-1,1 0 0,-1 0 0,1 0 1,-1 0-1,0-1 0,-1 1 1,1 1-1,-1-1 0,0 0 0,0 0 1,-3-5-1,0 4 28,0 1-1,-1-1 1,0 1 0,0 0 0,0 0 0,0 1-1,0-1 1,-1 2 0,0-1 0,1 1-1,-1 0 1,0 0 0,0 0 0,0 1-1,0 0 1,-12 1 0,19 0-197,0 0-1,-1 0 1,1 0-1,-1 0 1,1 0 0,-1 1-1,1-1 1,-1 0-1,1 0 1,0 0 0,-1 1-1,1-1 1,0 0-1,-1 0 1,1 1 0,0-1-1,-1 0 1,1 1-1,0-1 1,-1 1 0,1-1-1,0 0 1,0 1-1,0-1 1,-1 1 0,1-1-1,0 1 1,0-1-1,0 0 1,0 1-1,0-1 1,0 1 0,0 0-1,0 18-768,1-14 355,-1 18-3174,0 2-3469</inkml:trace>
</inkml:ink>
</file>

<file path=ppt/ink/ink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45:37.3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0 405 10117,'0'0'4303,"4"-16"-4162,21-62 96,52-111 0,-25 68-169,-52 121-68,0 0 1,0 0-1,0 0 1,0 0-1,0 0 1,0 0-1,0 0 0,0 0 1,0 0-1,1 1 1,-1-1-1,0 0 1,0 0-1,0 0 0,0 0 1,0 0-1,0 0 1,0 0-1,0 0 1,0 0-1,0 0 0,0 0 1,0 0-1,0 1 1,0-1-1,0 0 1,1 0-1,-1 0 1,0 0-1,0 0 0,0 0 1,0 0-1,0 0 1,0 0-1,0 0 1,0 0-1,0 0 0,1 0 1,-1 0-1,0 0 1,0 0-1,0 0 1,0 0-1,0 0 0,0 0 1,0 0-1,0 0 1,0 0-1,1 0 1,-1 0-1,0 0 1,0-1-1,2 22 132,2 43 178,-3-29-287,2 29-35,-2-26-44,1 1 1,2-1-1,1 0 0,20 69 0,-24-103-515,6 14 32,0-13-4759</inkml:trace>
</inkml:ink>
</file>

<file path=ppt/ink/ink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45:38.7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0 1 9396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0:48:19.0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9812,'0'0'4744,"1"12"-4613,8 65-25,-8-75-106,-1-1 0,0 0 0,0 0-1,1 1 1,-1-1 0,1 0-1,-1 0 1,1 0 0,0 0-1,-1 0 1,1 0 0,0 0 0,0 0-1,0 0 1,-1 0 0,1 0-1,0 0 1,0-1 0,1 1-1,-1 0 1,0-1 0,0 1 0,0-1-1,0 1 1,0-1 0,1 1-1,-1-1 1,0 0 0,0 0-1,1 1 1,-1-1 0,0 0 0,0 0-1,1 0 1,-1-1 0,0 1-1,0 0 1,1 0 0,0-1-1,2 0 1,-1 0-1,0 0 1,1 0-1,-1 0 1,0-1-1,0 0 1,0 1-1,0-1 1,0 0-1,0 0 1,-1-1-1,5-3 1,9-20 4,-13 20 4,0 0-1,1 1 1,-1-1 0,1 1-1,0 0 1,0 0-1,1 0 1,0 0 0,0 1-1,7-5 1,-12 9-9,1-1-1,-1 1 1,1 0 0,0 0-1,-1 0 1,1 0 0,0 0 0,-1 0-1,1 0 1,0 0 0,-1 0 0,1 0-1,-1 0 1,1 0 0,0 1 0,-1-1-1,1 0 1,-1 0 0,1 1 0,0-1-1,-1 0 1,1 1 0,-1-1-1,1 1 1,-1-1 0,1 0 0,-1 1-1,0-1 1,1 1 0,-1 0 0,1-1-1,-1 1 1,0-1 0,0 1 0,1-1-1,-1 1 1,0 0 0,0 0 0,9 30 211,-8-24-107,60 359 1156,-56-330-1254,-1 9 36,-2 51 0,-2-86-42,0-6 2,0-1 0,0 0 1,0 0-1,0 0 1,-1 1-1,1-1 1,-1 0-1,0 0 0,0 0 1,0 0-1,0 0 1,-1 0-1,1 0 1,-1-1-1,0 1 0,-2 3 1,1-4 0,0 0 0,1 0 0,-1 0 0,0-1 0,0 1 0,0-1 0,0 0 0,0 0 0,0 0 0,-1 0 0,1-1 0,0 1 0,0-1 0,0 0 0,-7 0 0,7 0-1,0-1 0,0 1 0,0-1 0,1 1 0,-1-1 0,0 0 0,0 0 0,1 0 0,-1-1 0,0 1 0,1-1 0,0 1 1,-1-1-1,1 0 0,0 0 0,0 0 0,0 0 0,0 0 0,0 0 0,0-1 0,0 1 0,1-1 0,0 1 0,-1-1 0,1 1 0,0-1 1,0 0-1,0 0 0,0-3 0,-3-8 22,2 0 0,-1-1-1,2 1 1,0-24 0,1 23-6,2 0-1,0 1 0,1-1 0,0 1 1,1 0-1,0 0 0,1 0 0,1 1 1,0 0-1,1 0 0,15-21 0,-10 17-208,2 0 0,0 1 0,0 0 0,2 2 0,0-1 0,0 2-1,25-15 1,-31 23-3367</inkml:trace>
</inkml:ink>
</file>

<file path=ppt/ink/ink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45:39.1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0 402 9396,'4'-62'2882,"19"-40"-2818,-12 57 224,4 2 320,-1 6-608,-3 8 80,-2 3-80,-1 4 0,-6 3-832,-2 2-1745</inkml:trace>
</inkml:ink>
</file>

<file path=ppt/ink/ink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45:39.4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17 131 8100,'0'0'4885,"-4"4"-4749,4-3-137,-11 16-4,9-12 1,10-13 3,-5 4-89,0 0-1,0 0 1,-1 0-1,1 0 1,-1-1-1,0 1 1,0-1 0,0 0-1,-1 1 1,0-1-1,1-6 1,2-57-903,-4 67 995,0 0 37,0 1 0,0-1 0,0 0 0,0 0 0,0 0 0,0 1 0,0-1 0,0 0 0,-1 0 0,1 0-1,0 1 1,0-1 0,-1 0 0,1 0 0,0 1 0,-1-1 0,1 0 0,-1 1 0,1-1 0,-1 1 0,1-1-1,-1 1 1,0-1 0,1 1 0,-1-1 0,0 1 0,1-1 0,-1 1 0,0-1 0,1 1 0,-1 0 0,0 0-1,0-1 1,0 1 0,1 0 0,-1 0 0,0 0 0,0 0 0,0 0 0,0 0 0,0 25-2979,1-9-811</inkml:trace>
  <inkml:trace contextRef="#ctx0" brushRef="#br0" timeOffset="1">308 613 8772,'0'0'1155,"18"14"-805,59 45-172,-73-57-168,0 1-1,0-1 0,1 0 0,-1 0 0,0 0 0,1-1 0,0 1 0,-1-1 0,1 0 0,0-1 0,0 1 0,0-1 0,-1 0 0,1 0 1,0 0-1,0-1 0,0 1 0,-1-1 0,7-2 0,-8 1 19,-1 1 0,0 0 1,0-1-1,0 1 0,-1-1 0,1 1 1,0-1-1,-1 0 0,1 0 0,-1 1 1,1-1-1,-1 0 0,0-1 0,0 1 1,0 0-1,0 0 0,0 0 0,0-1 1,-1 1-1,1 0 0,-1-1 0,1 1 1,-1-1-1,0 1 0,0-3 0,0-2 201,0 0 0,0-1 0,0 1 0,-1 0 0,0 0 0,0 0 0,-3-9 0,1 11-73,1 1 0,-1 0 0,0 0 0,0 0 0,0 0 0,-1 1 0,1-1 0,-1 1 0,0 0 0,0 0 0,0 0 0,0 1 0,0-1 0,-1 1 0,1 0 0,-1 0 0,0 0 0,1 1 0,-1 0 0,0 0 0,0 0 0,0 0 0,0 1 0,0 0 0,0 0 0,0 0 0,-9 2 0,12 0-139,-1-1 1,0 0 0,1 1-1,-1 0 1,1-1 0,0 1-1,0 0 1,-1 0 0,1 1-1,0-1 1,1 0-1,-1 1 1,0-1 0,1 1-1,-1-1 1,1 1 0,0 0-1,0-1 1,0 1 0,-1 5-1,-5 29-984,5-4-3359,2-22-2495</inkml:trace>
</inkml:ink>
</file>

<file path=ppt/ink/ink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45:40.9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1 259 48,'0'0'14367,"0"0"-14293,1 0 0,-1 0 1,1 0-1,-1 0 1,1 0-1,-1-1 0,1 1 1,-1 0-1,1 0 1,-1 0-1,0 0 0,1-1 1,-1 1-1,1 0 0,-1-1 1,0 1-1,1 0 1,-1-1-1,0 1 0,1 0 1,-1-1-1,0 1 1,1 0-1,-1-1 0,0 0 1,4-6-63,-1-1 0,1 1-1,1 0 1,-1 0 0,1 1 0,0-1 0,1 1 0,5-6 0,8-8-12,-9 8-15,8-11-460,2 0 0,0 2 1,1 0-1,1 1 1,35-23-1,-57 43 467,0 0 0,0 0 0,0-1 0,1 1 0,-1 0 0,0 0 0,0 0 0,0 0 0,1 0 0,-1 0 0,0 0 0,0 0 0,1-1 0,-1 1 0,0 0 0,0 0 0,1 0 0,-1 0 0,0 0 0,0 0 0,1 0 0,-1 1 0,0-1 0,0 0 0,0 0 0,1 0 0,-1 0 0,0 0 0,0 0 0,1 0 0,-1 0 0,0 1 0,0-1 0,0 0 0,0 0 0,1 0 0,-1 0 0,0 1 0,0-1 0,0 0 0,0 0 0,1 0 0,-1 1 0,0-1 0,0 0 0,0 0 0,0 1 0,0-1 0,0 0 0,0 0 0,0 0 0,0 1 0,0-1 0,0 0 0,0 1 0,0 19 201,-1-12-186,-2 133 691,0-72-2047,2-2-4638</inkml:trace>
</inkml:ink>
</file>

<file path=ppt/ink/ink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45:41.3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1 339 672,'0'0'13334,"74"-118"-13254,-34 67-80,2 1-800,-3 3-352,-8 6-1506,-10 10-1263</inkml:trace>
</inkml:ink>
</file>

<file path=ppt/ink/ink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45:41.6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17 114 4482,'0'0'10418,"-4"4"-10429,2-2-21,-9 9-65,12-7-18,9-3-150,-7-2 86,-1 0 1,1 1-1,-1-1 1,1 0-1,-1-1 1,0 1-1,1 0 1,-1-1-1,0 1 1,0-1-1,0 0 1,0 1-1,0-1 1,-1 0-1,1 0 1,0-1-1,-1 1 1,0 0-1,1 0 1,-1-1-1,0 1 1,0-1-1,0 1 1,0-1 0,0-3-1,2-6-29,-1 0 0,-1 0 1,1-1-1,-2-13 0,0 25 278,0 1 0,0-1 0,-1 1 0,1-1-1,0 1 1,-1-1 0,1 0 0,0 1 0,-1-1 0,1 1 0,-1-1 0,1 1 0,-1 0 0,1-1-1,-1 1 1,1-1 0,-1 1 0,1 0 0,-1-1 0,0 1 0,1 0 0,-1 0 0,1 0 0,-1-1-1,0 1 1,1 0 0,-1 0 0,0 0 0,1 0 0,-1 0 0,0 0 0,1 0 0,-1 0 0,0 0-1,1 1 1,-1-1 0,1 0 0,-2 1 0,-3-1 726,5 0-865,-1 1 1,1 0-1,-1 0 1,1-1-1,-1 1 1,1 0-1,-1 0 1,1 0-1,0 0 1,0 0-1,-1-1 1,1 1-1,0 0 1,0 0-1,0 0 1,0 0 0,0 0-1,0 0 1,0 0-1,1 1 1,-1 13-3358,0 2-2363</inkml:trace>
</inkml:ink>
</file>

<file path=ppt/ink/ink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1:45:41.9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129 80 9348,'0'0'8068,"-60"-79"-6707,37 79-769,2 14-160,4 6-432,9 7 0,8 9-192,0 4-128,6-25-2353,5 0-6468</inkml:trace>
</inkml:ink>
</file>

<file path=ppt/ink/ink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1:22:10.3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4786,'0'0'2396,"0"0"-1041,0 0-130,0 0 442,0 0-50,0 0-686,0 0-381,0 0-241,0 12-151,-1 75 239,3 149 313,-2-234-745,1 0 0,-1 0 0,1 0 1,0 0-1,-1 0 0,1 0 0,0 0 1,0 0-1,0 0 0,1 0 0,-1-1 0,0 1 1,1 0-1,-1-1 0,1 1 0,-1-1 1,1 0-1,0 1 0,2 0 0,-3-1-128,0 0 0,0-1-1,0 0 1,0 1 0,0-1-1,0 0 1,-1 1 0,1-1-1,0 0 1,0 0 0,0 0-1,0 1 1,0-1 0,0 0-1,0-1 1,0 1 0,0 0-1,0 0 1,0 0 0,0-1-1,0 1 1,0 0 0,0-1-1,0 1 1,0-1 0,0 1-1,-1-1 1,1 1 0,0-1-1,0 1 1,-1-1 0,1 0-1,0 0 1,-1 1 0,1-1-1,-1 0 1,1 0 0,-1 0-1,1 0 1,-1 1 0,1-3-1,3-21-2626,-4-10-1764</inkml:trace>
</inkml:ink>
</file>

<file path=ppt/ink/ink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1:22:10.6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54 170 5170,'-15'-92'2930,"1"64"-1362,3 8-415,1 10-113,7-1-751,3 3-289,0 8-529,0 0-2608</inkml:trace>
</inkml:ink>
</file>

<file path=ppt/ink/ink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1:22:11.0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 10613,'0'0'477,"0"0"-338,1 16-99,8 130 235,-9-142-301,11 50 145,-11-52-138,1-1 1,-1 0 0,0 1 0,0-1 0,1 0-1,-1 1 1,1-1 0,-1 0 0,1 0 0,0 0-1,-1 0 1,1 1 0,0-1 0,0 0-1,0 0 1,0 0 0,0-1 0,0 1 0,0 0-1,0 0 1,0 0 0,0-1 0,1 1 0,-1-1-1,0 1 1,0-1 0,1 1 0,-1-1 0,0 0-1,0 1 1,1-1 0,-1 0 0,0 0-1,1 0 1,1 0 0,-2-3 50,1 1 0,-1-1-1,1 1 1,-1-1 0,0 1 0,0-1 0,0 0-1,-1 1 1,1-1 0,0 0 0,-1 0 0,0 0-1,0-4 1,1-1 49,2-14 36,14-67 290,-15 79-190,1 0 0,1 0 0,-1 1 0,2-1 0,-1 1 0,10-14 0,-14 22-209,1 1-1,-1-1 1,1 0 0,-1 1-1,1-1 1,0 0 0,-1 1-1,1-1 1,0 1 0,-1-1-1,1 1 1,0-1-1,0 1 1,0-1 0,-1 1-1,1 0 1,0-1 0,0 1-1,0 0 1,0 0 0,0 0-1,0 0 1,0 0 0,-1 0-1,1 0 1,0 0-1,0 0 1,0 0 0,0 0-1,0 0 1,0 1 0,-1-1-1,1 0 1,0 1 0,0-1-1,0 1 1,-1-1-1,1 1 1,0-1 0,0 1-1,-1-1 1,1 1 0,0 0-1,0 0 1,3 4 36,0-1 1,0 1-1,-1 0 0,6 11 1,3 8-33,-7-13 83,1 0 1,0 0 0,11 15 0,-15-24-241,0 1 1,0-1 0,1 0-1,-1 1 1,1-1 0,-1 0-1,1 0 1,0-1-1,0 1 1,-1 0 0,1-1-1,1 0 1,-1 0 0,0 0-1,0 0 1,0 0-1,7 0 1,-8-1 45,1 1 0,-1-1 0,1 0 0,0 0 0,-1-1 0,1 1 0,-1-1 1,1 1-1,-1-1 0,1 0 0,-1 1 0,0-1 0,1 0 0,3-3 0,-4 1 231,1 1 0,-1-1 1,0 1-1,0-1 0,0 0 0,0 0 1,-1 0-1,1 0 0,-1-1 1,2-4-1,-3 8-114,1 0 1,0 0-1,-1-1 0,1 1 1,0 0-1,0 0 1,0 0-1,-1-1 1,1 1-1,0 0 0,0 0 1,0 0-1,-1 1 1,1-1-1,0 0 1,0 0-1,0 0 0,-1 1 1,1-1-1,0 0 1,0 1-1,-1-1 1,1 0-1,0 1 0,-1-1 1,1 1-1,0-1 1,-1 1-1,1-1 1,-1 1-1,1 0 0,28 49 64,-22-36-465,0 0-1,17 23 1,-22-35-7,0 1 1,0-1-1,0 1 0,0-1 1,1 0-1,-1 0 1,1 0-1,-1 0 1,1-1-1,0 1 0,0-1 1,-1 1-1,1-1 1,0 0-1,0 0 1,0-1-1,1 1 0,-1 0 1,3-1-1,2 0-3222</inkml:trace>
</inkml:ink>
</file>

<file path=ppt/ink/ink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1:22:12.7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120 0 9828,'0'0'2524,"0"0"-1059,0 0-587,0 0-182,-18 7-2,-55 24-294,71-30-393,1-1 0,-1 1 1,1 0-1,-1 0 0,1-1 0,-1 1 1,1 0-1,-1 0 0,1 0 0,0 0 1,0 1-1,-1-1 0,1 0 1,0 1-1,0-1 0,0 0 0,0 1 1,1-1-1,-1 1 0,0-1 0,1 1 1,-1 0-1,1-1 0,-1 1 0,1 0 1,0-1-1,0 1 0,-1 0 0,1-1 1,1 1-1,-1 0 0,0-1 1,1 4-1,0 4-62,-1-8 39,0-1 1,0 1-1,0-1 1,0 0-1,0 1 0,0-1 1,0 1-1,0-1 1,1 1-1,-1-1 0,0 1 1,0-1-1,1 0 1,-1 1-1,0-1 0,0 1 1,1-1-1,-1 0 1,1 1-1,-1-1 0,0 0 1,1 0-1,-1 1 1,0-1-1,1 0 0,-1 0 1,1 1-1,-1-1 1,1 0-1,0 0 0,19 1-1051,-15-2 730,0 0 1,0 0-1,0-1 0,-1 1 0,1-1 0,4-3 1,-4 2 161,-1 0 0,-1-1 0,1 0 0,0 0 1,4-8-1,14-14-44,-22 26 369,0 0 196,0 0 300,0 0 178,0 4-754,0 0 0,0 1 0,1-1 0,-1 0 0,1 0-1,0 0 1,0 0 0,0 0 0,1 0 0,0 0 0,-1 0-1,1 0 1,1-1 0,-1 1 0,0-1 0,1 1-1,0-1 1,-1 0 0,1 0 0,1 0 0,-1 0 0,4 2-1,-2-3-615,-1 1 0,1-1 0,0 0 0,0 0-1,0-1 1,1 1 0,-1-1 0,0 0 0,1-1 0,9 1-1,-5-1-5925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7T00:48:19.7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 66 3938,'0'0'10578,"1"15"-10068,3 265 920,-10-247-1384,6-32-44,0 1 1,0-1-1,0 0 1,0 0 0,-1 0-1,1 0 1,-1 0 0,1 0-1,0 0 1,-1-1 0,0 1-1,1 0 1,-1 0 0,0 0-1,1 0 1,-1-1-1,0 1 1,0 0 0,1-1-1,-1 1 1,0 0 0,0-1-1,0 1 1,0-1 0,0 1-1,-2-1 1,2 0-3,0-1 0,1 1 0,-1-1 0,0 1 0,0-1 0,1 0 1,-1 1-1,1-1 0,-1 0 0,1 0 0,-1 0 0,1 1 0,-1-1 0,1 0 0,-1 0 0,1 0 0,0 0 0,0 0 1,-1 0-1,1 0 0,0 0 0,0 1 0,0-1 0,0 0 0,0 0 0,1-2 0,-2-1-15,-4-58-189,4-83 1,1 142 199,1-8 5,0 1 0,0-1 0,1 1 1,0 0-1,1 0 0,0 0 0,1 0 1,0 0-1,9-15 0,-10 21-8,-1-1 0,1 1 1,0 0-1,0 0 0,0 1 1,1-1-1,-1 1 0,1-1 0,0 1 1,0 0-1,0 1 0,0-1 0,1 1 1,-1 0-1,1 0 0,0 0 0,-1 0 1,1 1-1,0 0 0,0 0 0,9-1 1,-3 2-40,11 1-49,-22-1 91,1 0 1,-1 1 0,1-1-1,0 0 1,-1 1 0,1-1-1,-1 1 1,1-1 0,-1 1-1,1-1 1,-1 1-1,0-1 1,1 1 0,-1-1-1,1 1 1,-1-1 0,0 1-1,0 0 1,1-1 0,-1 1-1,0 0 1,0-1 0,0 1-1,0 0 1,0-1 0,0 1-1,0 1 1,1 5 10,-1-1 1,0 1-1,0 0 1,0-1-1,-1 1 0,0 0 1,-1-1-1,0 1 1,0-1-1,0 1 0,0-1 1,-1 0-1,0 0 1,-1 0-1,1-1 0,-1 1 1,-7 8-1,9-12-26,-2 2-419,0 0 0,1 0 0,-1 0 0,1 0 0,1 1 0,-1-1 0,0 1 0,1 0 0,0-1 0,0 1 0,1 0 0,-1 0 0,1 0 0,-1 7 0</inkml:trace>
</inkml:ink>
</file>

<file path=ppt/ink/ink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1:22:13.4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87 26 8580,'0'0'622,"0"0"29,0 0 392,0 0 48,0 0-213,0 0-590,0-1 1,0 0 0,-1 0 0,1 0 0,0 1-1,-1-1 1,1 0 0,0 1 0,-1-1 0,1 0-1,-1 1 1,0-1 0,1 0 0,-1 1 0,-1-2-1,0 2-218,0 0-1,0 0 0,0 0 1,0 1-1,0-1 1,0 0-1,0 1 0,0-1 1,0 1-1,0 0 1,0 0-1,0 0 0,0 0 1,1 0-1,-1 0 0,0 0 1,1 0-1,-1 1 1,-1 1-1,1 1-64,0-1 0,0 0-1,0 1 1,0 0 0,1-1 0,0 1-1,-1 0 1,1 0 0,0 6 0,-1-3-56,1-1 1,0 1 0,0 0 0,1 0-1,0 0 1,0-1 0,0 1 0,1 0-1,0 0 1,0-1 0,1 1 0,0 0-1,0-1 1,1 0 0,-1 1 0,1-1 0,7 9-1,-3-6 24,-1 1-1,1-1 0,-2 1 1,1 1-1,-1-1 0,-1 1 0,0 0 1,0 0-1,3 19 0,-3 2 35,-2 0 0,-1 38 0,-1-55-31,1-1-36,-2-1 1,0 0-1,0 0 0,-1 0 0,-1 0 0,0 0 0,0 0 1,-2 0-1,0-1 0,0 0 0,-10 17 0,14-28 53,1 0 0,-1 0 0,0 0 0,0 1 0,0-1-1,0 0 1,0 0 0,0 0 0,0 0 0,0-1-1,0 1 1,0 0 0,0 0 0,-1-1 0,1 1 0,0-1-1,-1 1 1,-2 0 0,4-1 9,-1 0 0,0 0 0,0-1 0,0 1 0,0 0 0,0-1 1,1 1-1,-1 0 0,0-1 0,0 1 0,1-1 0,-1 1 0,0-1 0,0 1 0,1-1 0,-1 0 0,1 1 0,-1-1 0,1 0 0,-1 0 1,0-1-1,-2-3 1,0-1 0,1 0 0,0 0 0,0 0 0,1 0 0,-2-9 0,-1-11-62,1-1-1,1 1 0,1 0 1,2 0-1,4-36 1,-3 58 50,-1-1 1,1 0-1,0 0 1,1 1 0,-1-1-1,1 1 1,0 0-1,0 0 1,0 0-1,1 0 1,-1 1 0,1-1-1,0 1 1,0 0-1,0 0 1,0 0 0,1 0-1,7-2 1,11-6-31,1 1 0,37-9-1,-30 10 43,8-3-9,-1 0-4,-1 0 1,56-29 0,-85 37-10,0 0 1,0-1-1,-1 0 0,0 0 0,0 0 1,0-1-1,0 0 0,-1-1 1,0 1-1,-1-1 0,1 0 0,-1-1 1,-1 1-1,1-1 0,-1 0 0,-1 0 1,4-10-1,-6 15 32,0-1 0,0 1 0,0-1-1,-1 1 1,1-1 0,-1 1 0,0-1 0,0 0 0,0 1 0,-1-1 0,1 1 0,-1-1-1,0 1 1,-2-6 0,2 7 37,-1 1-1,1-1 0,-1 0 1,1 1-1,-1-1 1,1 1-1,-1 0 1,0-1-1,0 1 0,0 0 1,0 0-1,0 0 1,0 0-1,0 1 0,0-1 1,0 1-1,0-1 1,-1 1-1,1-1 1,0 1-1,0 0 0,0 0 1,-4 1-1,2-2 54,-1 1-1,1 1 1,-1-1-1,1 0 1,-1 1-1,1 0 0,0 0 1,-7 2-1,9-1-85,1-1-1,-1 0 0,0 0 1,1 1-1,-1-1 0,1 1 0,0-1 1,-1 1-1,1 0 0,0 0 1,0-1-1,0 1 0,0 0 1,1 0-1,-1 0 0,0 0 1,1 0-1,-1 0 0,1 0 1,-1 3-1,0 4-23,0 0-1,0 0 1,0 0 0,1 0 0,1 0 0,0 0 0,2 14-1,-1-18-1,-1 0 0,1-1 0,0 1 0,0-1 0,0 0 0,1 1 0,0-1 0,0 0 0,0 0 0,0-1-1,0 1 1,1-1 0,-1 1 0,1-1 0,6 4 0,-2-2-85,0-1-1,1 1 1,-1-2 0,1 1-1,0-1 1,0 0 0,0-1-1,1 0 1,12 1-1,28 0-5348,-19-3-5597</inkml:trace>
</inkml:ink>
</file>

<file path=ppt/ink/ink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1:22:13.9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212 0 1008,'0'0'12198,"0"0"-11286,-116 51-383,80-4 239,7 5-160,6 3-288,16 0-15,7-9-257,9-7-48,29-6-176,10-9 15,13-9 97,5-12-1520,2-3-2706,-43-10-1681</inkml:trace>
</inkml:ink>
</file>

<file path=ppt/ink/ink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1:22:15.2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124 414 2113,'0'0'1798,"13"-22"-328,42-72-171,-48 81-823,-2 0 1,0 0-1,0-1 0,-1 1 0,-1-1 0,0 0 0,-1 0 0,0-1 0,-1 1 0,-1 0 0,-2-21 0,1-4 868,1 37-1227,1-1 1,-1 0-1,-1 0 1,1 0-1,0 0 1,-1 1-1,1-1 1,-1 0 0,0 0-1,0 1 1,0-1-1,0 0 1,0 1-1,-1-1 1,1 1-1,-1 0 1,1-1-1,-1 1 1,0 0-1,0 0 1,0 0-1,0 0 1,-1 1-1,1-1 1,0 0-1,-1 1 1,1 0-1,-1-1 1,1 1-1,-1 0 1,0 0-1,0 1 1,1-1-1,-1 0 1,0 1-1,0 0 1,0 0-1,1 0 1,-1 0-1,0 0 1,0 0-1,0 1 1,0-1-1,-3 2 1,3 0-104,0-1 0,0 1 1,0 0-1,0 0 0,0 0 1,1 0-1,-1 0 1,1 0-1,-1 1 0,1 0 1,0-1-1,0 1 0,0 0 1,-2 5-1,-21 49 0,21-47-9,-11 32 12,2 0-1,3 1 0,-9 65 0,5 135 56,14-234-152,0 0 0,1 0 1,0 0-1,0-1 0,1 1 1,0 0-1,0-1 1,1 0-1,1 1 0,-1-1 1,1 0-1,5 7 1,-6-11-69,1 1 0,0-1 0,0 0 0,0 0 0,1 0 1,-1-1-1,1 1 0,0-1 0,0 0 0,0-1 1,0 1-1,0-1 0,1 0 0,-1 0 0,1-1 1,-1 0-1,1 0 0,0 0 0,8 0 0,-4-1-215,0-1 0,0-1 0,0 1-1,0-1 1,0-1 0,-1 0 0,1 0-1,-1-1 1,0 0 0,0-1 0,0 0-1,-1 0 1,0-1 0,0 0 0,0 0-1,8-9 1,-1 0-526,-1 0 0,-1-1 0,0 0 0,-1-1 0,-1 0 1,18-37-1,-26 48 905,-1 0 0,0-1 0,0 1 0,-1 0 0,2-10 0,-2-16 3105,-2 31-2920,1 0-1,0 0 1,0 1 0,-1-1-1,1 0 1,0 0 0,-1 1-1,1-1 1,-1 0 0,1 1-1,-1-1 1,0 0-1,1 1 1,-1-1 0,1 1-1,-1-1 1,0 1 0,0-1-1,1 1 1,-1-1 0,0 1-1,0 0 1,1 0 0,-1-1-1,0 1 1,0 0-1,0 0 1,0 0 0,1 0-1,-1 0 1,-1 0 0,-36-1 2003,28 2-1627,4-1-426,-1 1 1,1-1 0,0 1 0,0 1 0,0-1-1,0 1 1,1 0 0,-1 1 0,0-1-1,1 1 1,0 0 0,-1 1 0,-8 7-1,10-8-123,0 0-1,1 1 0,-1 0 0,1 0 0,0 0 0,0 0 0,1 0 0,-1 0 0,1 1 0,0-1 0,0 1 0,0 0 0,1-1 0,0 1 0,-1 0 0,2 0 1,-2 9-1,2-10-44,0 0 0,0 0 0,0 0 0,1 0 0,-1 0 0,1 0 0,0 0 0,0 0 1,3 7-1,-2-9-29,-1 0 0,0-1-1,1 1 1,-1-1 0,1 0 0,0 0 0,-1 1 0,1-1 0,0 0 0,0 0 0,0 0 0,0-1 0,0 1 0,0 0 0,0-1-1,0 0 1,0 1 0,0-1 0,0 0 0,4 0 0,-1 0-181,0 0 0,0 0 0,0 0 0,0-1 0,-1 0 0,1 0 0,0 0 0,0-1 0,-1 1 0,1-1 0,-1 0 0,0-1 0,1 1-1,-1-1 1,0 1 0,0-1 0,-1-1 0,1 1 0,5-6 0,-7 5 258,1 0-1,0 0 1,-1 0-1,0 0 1,0 0-1,0 0 1,0-1-1,-1 1 1,0-1-1,0 1 1,0-1-1,0 1 1,-1-9-1,0 12 1221,0 1-448,2 10-394,0-5-415,0 0 1,0-1 0,1 1 0,0-1 0,0 0-1,0 1 1,1-1 0,-1-1 0,1 1 0,0 0-1,0-1 1,0 0 0,0 0 0,1 0 0,-1-1-1,1 1 1,0-1 0,-1 0 0,1-1 0,5 2-1,-6-1-79,0-1-1,0 0 0,0 0 0,1 0 0,-1-1 1,0 1-1,0-1 0,0 0 0,0 0 0,1-1 1,-1 1-1,0-1 0,0 0 0,0 0 0,0 0 1,0-1-1,0 1 0,-1-1 0,1 0 0,0 0 0,-1-1 1,1 1-1,-1 0 0,6-6 0,-6 2 7,1 1-1,-1 0 1,0-1-1,-1 0 1,1 0-1,-1 0 1,-1 0-1,1 0 1,-1 0-1,0 0 1,0 0-1,0-1 1,-1 1-1,-1-11 1,1 17 153,0 0 1,0 0 0,0 0-1,-1-1 1,1 1-1,0 0 1,0 0-1,0 0 1,0 0 0,0-1-1,-1 1 1,1 0-1,0 0 1,0 0 0,0 0-1,-1 0 1,1 0-1,0-1 1,0 1 0,0 0-1,-1 0 1,1 0-1,0 0 1,0 0-1,0 0 1,-1 0 0,1 0-1,0 0 1,0 0-1,-1 0 1,1 0 0,0 0-1,0 0 1,-1 0-1,1 0 1,0 0 0,0 1-1,0-1 1,-1 0-1,1 0 1,0 0-1,0 0 1,0 0 0,0 0-1,-1 1 1,1-1-1,0 0 1,-2 22-72,0-1 1,2 1-1,4 37 1,-1 9 75,-3-65-70,0 0 0,0-1-1,-1 1 1,1 0 0,-1-1-1,0 1 1,0-1 0,0 1-1,0-1 1,0 0 0,0 1-1,-1-1 1,1 0-1,-1 0 1,1 0 0,-1 0-1,0 0 1,0 0 0,0 0-1,0-1 1,0 1 0,-3 1-1,0-1-4,0 1 0,0-1 0,0 0-1,0 0 1,0-1 0,0 1 0,0-1-1,-1 0 1,1-1 0,-7 1 0,12-1-66,-1 0 0,1 0 0,-1 0 0,1 0 0,-1-1 0,1 1 1,-1 0-1,1 0 0,-1 0 0,1 0 0,-1 0 0,1-1 1,0 1-1,-1 0 0,1-1 0,-1 1 0,1 0 0,0 0 1,-1-1-1,1 1 0,0-1 0,-1 1 0,1 0 0,0-1 1,0 1-1,-1-1 0,1 1 0,0 0 0,0-1 0,0 1 0,0-1 1,0 1-1,-1-1 0,1 1 0,0-1 0,0 1 0,0-1 1,0 1-1,0-1 0,0 1 0,1-1 0,-1 1 0,0-1 1,0 1-1,0 0 0,0-1 0,0 1 0,1-1 0,-1 1 1,0-1-1,1 1 0,-1-1 0,18-26-2468,0 13 1516,0 1 1,2 1-1,-1 1 1,2 0-1,-1 1 1,35-10-1,15-9-309,-42 16 1171,-6 5 114,-1-2 0,0 0 0,-1-2 0,0 0 0,0-1 0,23-21-1,-42 33 143,0 0-1,0 0 0,0 0 0,0 0 1,0 0-1,-1 0 0,1 0 0,0 0 1,-1 0-1,1 0 0,0 0 0,-1 0 1,0 0-1,1-1 0,-1 1 0,0 0 1,1 0-1,-1-1 0,0 1 0,0-3 1,0 3 129,-1 1 1,1-1-1,-1 0 1,0 0-1,1 0 1,-1 1 0,0-1-1,1 0 1,-1 1-1,0-1 1,0 0-1,1 1 1,-1-1 0,0 1-1,0-1 1,0 1-1,0 0 1,0-1-1,0 1 1,-1-1 0,-8 0 1450,1-1 1,-1 1 0,0 0 0,-10 1 0,15 0-1493,4 9-106,2 7-109,1-1 1,5 23 0,-4-24 47,-1 0 1,0 0 0,0 19 0,-2-28-15,-1 0 0,1 0-1,-1 0 1,0 0 0,-1 0 0,1-1-1,-1 1 1,0 0 0,0-1-1,0 1 1,-1-1 0,1 1 0,-6 4-1,-5 6-16,7-8-137,0 0 1,1 0-1,0 0 0,-6 11 0,15-20-2920,14-8 2847,7-12-231,31-32 0,-42 38 157,1 0 1,0 2 0,1 0 0,0 1 0,2 0 0,31-17 0,-46 29 253,0-1 1,0 1-1,0 0 1,0 1 0,0-1-1,0 0 1,0 1-1,0-1 1,0 1-1,0 0 1,6 1 0,-8-1 16,1 1 0,0-1 0,-1 1 0,1-1 0,0 1 0,-1 0 0,1 0 0,-1 0 0,1 0 0,-1 0 1,0 0-1,1 0 0,-1 0 0,0 1 0,2 1 0,1 5 30,0-1 1,-1 0-1,0 1 1,-1 0-1,1-1 0,-1 1 1,1 9-1,-1-7 89,3 14-64,3 11-22,-4-12-3446,-4-20-2766</inkml:trace>
</inkml:ink>
</file>

<file path=ppt/ink/ink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1:22:15.5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13014,'0'0'1553,"0"0"-1057,0 0-272,0 0-224,0 0-2065,0 0-2769</inkml:trace>
</inkml:ink>
</file>

<file path=ppt/ink/ink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1:22:16.0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103 516 14166,'0'0'347,"0"0"-435,0 0 0,0 0-69,5 0-137,-2 0 251,1 0-1,-1 0 1,1-1-1,-1 0 1,0 1-1,1-1 1,-1 0-1,0-1 1,1 1-1,-1-1 1,0 1-1,0-1 1,0 0-1,0 0 1,-1 0-1,1 0 1,0-1-1,-1 1 1,0-1-1,1 1 1,-1-1-1,0 0 1,0 0-1,-1 0 1,2-4-1,4-6 84,0-1 0,-2-1 0,1 1 0,-2-1 0,0 0 0,-1 0 0,2-28 0,-2 0 20,-6-65 0,2 95-42,-1 0 0,0 1 0,0-1 0,-2 1 0,-5-17 0,6 23 73,1 0-1,-1 1 0,0-1 0,-1 0 0,1 1 1,-1 0-1,0 0 0,-1 0 0,1 0 0,-1 1 1,0 0-1,-6-5 0,10 8 8,-1 0 0,1 0 0,-1 0 1,1 1-1,-1-1 0,1 0 0,-1 1 0,0-1 0,1 1 0,-1-1 1,0 1-1,0 0 0,1 0 0,-1 0 0,0 0 0,-2 0 0,3 0-55,0 1 0,0-1 0,0 1-1,0-1 1,0 1 0,0-1 0,0 1-1,0 0 1,1 0 0,-1-1 0,0 1-1,0 0 1,1 0 0,-1 0 0,0 0-1,1 0 1,-1 0 0,1 0 0,-1 1-1,-2 7 20,1-1-1,1 1 1,0-1-1,0 1 1,0 12-1,1-5-45,-7 449 102,7-191-95,1-258-46,-2 0-1,0 0 0,-1 0 1,0 0-1,-2 0 1,-9 29-1,13-44 24,-1 1 0,0-1 0,1 1 0,-1-1 0,0 0 0,0 1 0,1-1 0,-1 0 0,0 0 0,-1 1 0,1-1 0,0 0 0,0 0-1,0 0 1,-1 0 0,1 0 0,0-1 0,-1 1 0,1 0 0,-1-1 0,1 1 0,-1-1 0,-1 1 0,2-1 2,-1 0 1,1 0-1,0 0 0,0-1 0,0 1 1,0 0-1,0-1 0,-1 1 1,1-1-1,0 1 0,0-1 0,0 0 1,0 1-1,0-1 0,1 0 0,-1 0 1,0 1-1,0-1 0,0 0 0,1 0 1,-1 0-1,0 0 0,1 0 0,-1 0 1,1 0-1,-1 0 0,1 0 1,-1-1-1,1 1 0,0-1 0,-3-9-45,1 0-1,0-1 0,1 1 1,0-1-1,1 1 0,0 0 0,1-1 1,0 1-1,1 0 0,1-1 1,-1 1-1,2 0 0,-1 1 0,1-1 1,1 1-1,0-1 0,1 1 1,0 1-1,0-1 0,13-13 1,-7 9-70,0 0 0,2 1 1,-1 0-1,2 1 0,0 1 1,0 0-1,1 1 0,0 1 1,1 0-1,-1 2 0,2-1 1,18-4-1,-27 10-69,0 0 0,0 0 0,0 1 1,0 0-1,1 1 0,9 0 0,-16 0 133,0 1 0,1-1 1,-1 1-1,0 0 0,1 0 0,-1 0 0,0 0 0,0 1 0,0-1 1,0 1-1,0 0 0,0 0 0,-1 0 0,1 0 0,-1 0 0,1 0 1,-1 1-1,4 5 0,5 8-268,-8-11-15,0 0 1,0 0-1,0 0 1,1-1-1,-1 1 1,1-1 0,1 0-1,6 6 1,-7-9-3212</inkml:trace>
</inkml:ink>
</file>

<file path=ppt/ink/ink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1:22:16.3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0 864,'0'0'12630,"0"0"-10805,0 0-849,0 0-223,0 0-161,0 0-592,0 0-400,2 5-833,5 11-2897,3-4-6050</inkml:trace>
</inkml:ink>
</file>

<file path=ppt/ink/ink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1:22:18.2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177 0 11765,'0'0'1529,"0"0"-563,0 0 18,-18 6-47,-58 23-206,71-25-682,0-1 1,0 1 0,0-1 0,0 2-1,0-1 1,1 0 0,0 1-1,0 0 1,0 0 0,1 0 0,0 0-1,0 1 1,0-1 0,0 1 0,1 0-1,0 0 1,0-1 0,-1 11-1,2-12-51,-2 7 6,0 0 0,1 0 0,1 0 0,0 0 0,0 1 0,2 14 0,-1-21-26,1 0-1,-1 1 1,1-1 0,1 0-1,-1 0 1,1 0 0,0 0 0,0 0-1,0 0 1,1 0 0,0-1-1,0 1 1,0-1 0,0 0 0,5 5-1,2-1-479,-1-1 0,1 1 1,0-2-1,1 1 0,20 8 0,-19-10-595,0-1 0,0-1 0,1 0 0,-1-1 1,1 0-1,0 0 0,-1-2 0,1 1 0,16-3 1,-23 1 878,-1 0 0,0-1 1,1 1-1,-1-1 1,0 0-1,0-1 0,0 1 1,0-1-1,-1 0 1,1 0-1,-1-1 0,5-4 1,-6 5 509,0 0 0,-1 0 1,1 0-1,-1 0 0,0 0 1,0-1-1,0 1 0,2-5 1,-4 5 424,1 1 0,0 0 0,-1 0 0,1-1 0,-1 1 0,0 0 0,0-1-1,0 1 1,0 0 0,0-1 0,-1 1 0,1 0 0,-1-1 0,0-2 0,-2 4-327,1 0 0,-1 1 0,0-1 0,1 1 0,-1 0 0,0 0 0,1 0 0,-1 0 0,-4 1 0,2-1-13,4 0-364,-1 1 0,1-1 0,-1 1-1,1 0 1,0 0 0,-1 0 0,1-1 0,0 1 0,0 0-1,0 1 1,-1-1 0,1 0 0,0 0 0,1 0-1,-1 1 1,0-1 0,0 0 0,0 1 0,1-1 0,-1 1-1,1-1 1,-1 1 0,1-1 0,-1 1 0,1-1 0,0 1-1,0-1 1,0 1 0,0 0 0,0 1 0,0-2-41,-1 1 0,1 0 1,0-1-1,0 1 0,0 0 0,0 0 1,0-1-1,0 1 0,0 0 0,1-1 1,-1 1-1,1 0 0,-1-1 0,1 1 1,0-1-1,-1 1 0,1-1 1,0 1-1,0-1 0,0 0 0,0 1 1,0-1-1,0 0 0,1 0 0,-1 1 1,0-1-1,3 1 0,2-1-387,-1 0 0,1-1-1,0 0 1,0 0 0,0 0-1,-1-1 1,1 1 0,0-1-1,0-1 1,-1 1 0,1-1-1,-1 0 1,1-1 0,-1 1-1,0-1 1,0 0 0,0 0-1,0 0 1,8-9 0,-8 7 249,1 0 0,-1-1 0,-1 0-1,1 0 1,5-9 0,-10 13 764,0 2 675,0 0-241,20 22 534,-14-15-1407,0 0 0,1-1 0,-1 0 1,15 10-1,-18-14-178,0-1-1,1 1 1,-1-1 0,1 1 0,-1-1 0,1 0 0,0-1 0,-1 1 0,1-1 0,0 1 0,0-1 0,-1 0 0,1 0 0,0-1 0,6-1 0,-6 1-193,1 0-1,-1-1 1,1 0-1,-1 0 1,0 0 0,0 0-1,0-1 1,0 0 0,0 0-1,-1 0 1,1 0 0,-1 0-1,0-1 1,0 0-1,3-4 1,5-8-1229,-1 0 1,10-26-1,-16 35 941,29-70-4345</inkml:trace>
</inkml:ink>
</file>

<file path=ppt/ink/ink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1:22:18.6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243 108 5555,'0'0'3014,"0"-16"-682,-1-52-200,-4 46-288,5 21-1800,0 1 0,0 0 1,-1 0-1,1 0 0,0 0 1,0 0-1,0 0 1,0 0-1,0 0 0,-1 0 1,1-1-1,0 1 0,0 0 1,0 0-1,0 0 1,0 0-1,-1 0 0,1 0 1,0 0-1,0 0 0,0 0 1,0 0-1,0 0 1,-1 0-1,1 0 0,0 0 1,0 0-1,0 1 0,0-1 1,-1 0-1,1 0 1,0 0-1,0 0 0,0 0 1,0 0-1,0 0 0,0 0 1,0 0-1,-1 1 1,1-1-1,0 0 0,0 0 1,0 0-1,0 0 0,0 0 1,0 0-1,0 1 1,0-1-1,0 0 0,0 0 1,0 0-1,0 0 0,0 0 1,0 1-1,0-1 0,0 0 1,0 0-1,0 0 1,0 0-1,0 1 0,0-1 1,0 0-1,-7 44 160,-2 79 0,6-72-145,1 31 40,-4 47-838,4-110 428,0-1-1,-2 0 0,0 1 0,-11 27 1,12-39 163,0-1 0,-1 1 1,0-1-1,0 0 1,0 0-1,-1 0 0,0-1 1,0 0-1,0 0 0,-1 0 1,-7 5-1,11-9 164,0 1 1,0-1-1,0 0 0,0 0 0,0 0 0,0 0 0,-1 0 0,1-1 1,0 1-1,0-1 0,-1 1 0,1-1 0,0 0 0,-1 0 0,1 0 1,0 0-1,-1 0 0,1-1 0,0 1 0,0-1 0,-1 1 0,1-1 1,0 0-1,0 0 0,0 0 0,0 0 0,0 0 0,0 0 0,0-1 1,0 1-1,0-1 0,1 1 0,-1-1 0,1 0 0,-1 0 0,1 1 1,-3-5-1,-1-3 221,0 1 0,1-1 0,0 0 1,0-1-1,1 1 0,0-1 0,1 1 0,-2-17 1,3 21-203,1 0 0,-1-1 1,1 1-1,0 0 1,1 0-1,-1-1 0,1 1 1,0 0-1,0 0 1,1 0-1,-1 0 0,1 0 1,0 0-1,1 1 1,-1-1-1,1 1 0,6-9 1,-1 6-38,0 0-1,1 0 1,0 0 0,0 1 0,0 1 0,1-1 0,0 2 0,0-1 0,0 1 0,1 1-1,15-4 1,3 2-6,0 2 0,0 0-1,31 2 1,-53 1 24,-1 0-1,0 1 1,1 0 0,-1 0 0,0 0-1,0 1 1,0 0 0,0 0 0,0 0-1,0 1 1,0 0 0,-1 0 0,1 1-1,-1 0 1,0-1 0,0 2 0,-1-1-1,1 0 1,-1 1 0,0 0 0,0 0-1,5 9 1,0 2 7,-2 0-1,0 0 1,-1 1 0,0-1-1,-1 2 1,5 33-1,-3-18-3690,-7-30-1540</inkml:trace>
</inkml:ink>
</file>

<file path=ppt/ink/ink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1:22:18.9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10661,'0'0'3778,"0"0"-3330,0 0-448,0 0-48,0 0-208,0 0-48,0 0-2754,70 89-3121</inkml:trace>
</inkml:ink>
</file>

<file path=ppt/ink/ink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1:22:19.3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34 49 5907,'0'0'3452,"0"0"-1096,0 0-531,-1 16-465,-6 54-682,6-65-609,0 1 1,0-1-1,-1 0 1,1 0-1,-1 0 0,-1 0 1,-2 5-1,4-8-16,-1 1 0,1-1 1,0 0-1,0 0 0,0 1 0,0-1 0,1 1 0,-1-1 0,1 1 0,-1-1 0,1 4 0,25-6-186,-22-1 141,0 1 1,0-1-1,0 0 1,0 0-1,-1 0 0,1 0 1,0 0-1,0 0 1,-1-1-1,1 0 0,-1 1 1,0-1-1,1 0 0,-1 0 1,0 0-1,0-1 1,0 1-1,0 0 0,-1-1 1,1 1-1,-1-1 1,1 0-1,-1 1 0,0-1 1,0 0-1,1-4 1,0 0 155,0 0 0,0 0 0,0-1 0,-1 1 0,0 0 0,-1-1 0,1 1 0,-2-1 0,-1-14 0,1 20-23,0-1-1,0 1 1,0-1-1,-1 1 0,1 0 1,-1-1-1,1 1 0,-1 0 1,0 0-1,0 0 1,0 0-1,0 0 0,0 1 1,-3-3-1,2 3-3,1-1-1,0 0 1,0 0 0,-1 0 0,1 0-1,0 0 1,0-1 0,1 1 0,-1 0-1,-2-5 1,4 6-139,1 1 0,-1-1 0,0 1 0,0-1 0,1 1 0,-1-1 0,0 1 0,0-1 0,1 1 0,-1-1 0,1 1 0,-1 0 0,0-1 0,1 1-1,-1 0 1,1-1 0,-1 1 0,1 0 0,-1-1 0,1 1 0,-1 0 0,1 0 0,-1 0 0,1-1 0,-1 1 0,1 0 0,-1 0 0,1 0 0,0 0 0,-1 0 0,1 0 0,-1 0 0,1 0 0,-1 0 0,1 1 0,0-1 0,32 0 32,-26 0-44,-2 0 10,-1 0-1,1 0 0,0 1 0,0 0 0,0-1 1,0 2-1,-1-1 0,7 3 0,-9-3 2,0 0-1,0 0 0,0 1 0,0-1 0,0 1 1,-1-1-1,1 1 0,0 0 0,-1 0 1,1 0-1,-1 0 0,0 0 0,1 0 1,-1 0-1,0 0 0,0 0 0,0 1 0,0 2 1,0-4-1,0 1 0,0-1-1,0 0 1,0 0 0,0 0 0,0 0 0,0 0 0,0 0 0,0 0 0,1 0 0,-1 0 0,0-1 0,1 1-1,-1 0 1,1-1 0,-1 1 0,1-1 0,-1 0 0,2 1 0,30 4-202,3-5 97,-26 0 87,0 0 0,0 0-1,1 1 1,-1 1-1,13 2 1,-19-2 21,-1-1 1,1 1 0,-1-1 0,0 1-1,1 0 1,-1 1 0,0-1 0,0 0-1,0 1 1,-1 0 0,1-1-1,-1 1 1,1 0 0,-1 0 0,0 1-1,0-1 1,0 0 0,1 6-1,5 13 59,-1 0-1,-1 0 0,4 29 0,8 31-2177,-15-76-2744,-3-6-6648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3034ED-A681-43E5-A65D-042BC9F6BBAF}" type="datetimeFigureOut">
              <a:rPr lang="en-US" smtClean="0"/>
              <a:t>Oct 07, 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7E6F60-F911-45B4-9B74-30E929F58B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1031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7E6F60-F911-45B4-9B74-30E929F58B7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6367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7E6F60-F911-45B4-9B74-30E929F58B7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3536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7E6F60-F911-45B4-9B74-30E929F58B7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9111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7E6F60-F911-45B4-9B74-30E929F58B7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2727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7E6F60-F911-45B4-9B74-30E929F58B7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2698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7E6F60-F911-45B4-9B74-30E929F58B7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9620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7E6F60-F911-45B4-9B74-30E929F58B7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2161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gradFill>
          <a:gsLst>
            <a:gs pos="0">
              <a:schemeClr val="accent5">
                <a:shade val="30000"/>
                <a:satMod val="115000"/>
                <a:lumMod val="20000"/>
              </a:schemeClr>
            </a:gs>
            <a:gs pos="100000">
              <a:schemeClr val="accent5">
                <a:shade val="100000"/>
                <a:satMod val="115000"/>
                <a:lumMod val="40000"/>
              </a:schemeClr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0" y="1597820"/>
            <a:ext cx="9144000" cy="1102519"/>
          </a:xfrm>
        </p:spPr>
        <p:txBody>
          <a:bodyPr>
            <a:noAutofit/>
          </a:bodyPr>
          <a:lstStyle>
            <a:lvl1pPr>
              <a:defRPr sz="2775" b="0" spc="300" baseline="0">
                <a:solidFill>
                  <a:schemeClr val="bg1"/>
                </a:solidFill>
                <a:latin typeface="Roboto" pitchFamily="2" charset="0"/>
                <a:ea typeface="Roboto" pitchFamily="2" charset="0"/>
              </a:defRPr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715766"/>
            <a:ext cx="6400800" cy="1314450"/>
          </a:xfrm>
        </p:spPr>
        <p:txBody>
          <a:bodyPr>
            <a:normAutofit/>
          </a:bodyPr>
          <a:lstStyle>
            <a:lvl1pPr marL="0" indent="0" algn="ctr">
              <a:buNone/>
              <a:defRPr sz="1950">
                <a:solidFill>
                  <a:schemeClr val="bg1"/>
                </a:solidFill>
                <a:latin typeface="Roboto" pitchFamily="2" charset="0"/>
                <a:ea typeface="Roboto" pitchFamily="2" charset="0"/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315CF2BA-89A1-4C43-89A8-21C4E9F696AC}" type="datetime3">
              <a:rPr lang="en-US" smtClean="0"/>
              <a:t>7 October 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BIG DATA ANALYSIS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BC964183-AB7D-4B7E-B101-A94E65AA36C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2114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15E8A-881A-45BA-AF33-51B730B569B8}" type="datetime3">
              <a:rPr lang="en-US" smtClean="0"/>
              <a:t>7 October 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BIG DATA ANALYSIS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64183-AB7D-4B7E-B101-A94E65AA36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8946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15E8A-881A-45BA-AF33-51B730B569B8}" type="datetime3">
              <a:rPr lang="en-US" smtClean="0"/>
              <a:t>7 October 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BIG DATA ANALYSIS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64183-AB7D-4B7E-B101-A94E65AA36CB}" type="slidenum">
              <a:rPr lang="en-US" smtClean="0"/>
              <a:t>‹#›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E0E97C0-CB47-4FDA-80B2-F967270C0F2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5492" y="339502"/>
            <a:ext cx="8250963" cy="4320480"/>
          </a:xfrm>
        </p:spPr>
        <p:txBody>
          <a:bodyPr>
            <a:normAutofit/>
          </a:bodyPr>
          <a:lstStyle>
            <a:lvl1pPr>
              <a:defRPr sz="2000"/>
            </a:lvl1pPr>
            <a:lvl2pPr marL="250819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695642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076327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8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2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300C9-0DD4-4E0F-8D6F-C64556835783}" type="datetime3">
              <a:rPr lang="en-US" smtClean="0"/>
              <a:t>7 October 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BIG DATA ANALYSIS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64183-AB7D-4B7E-B101-A94E65AA36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9853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8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2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8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2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B051C-6281-41B0-ADC3-26E54997B9C1}" type="datetime3">
              <a:rPr lang="en-US" smtClean="0"/>
              <a:t>7 October 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BIG DATA ANALYSIS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64183-AB7D-4B7E-B101-A94E65AA36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244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648314-A18F-4633-A618-676355BC2D42}" type="datetime3">
              <a:rPr lang="en-US" smtClean="0"/>
              <a:t>7 October 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BIG DATA ANALYSIS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64183-AB7D-4B7E-B101-A94E65AA36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46091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80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80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926EB-2B15-442D-9591-2AA3652FE94C}" type="datetime3">
              <a:rPr lang="en-US" smtClean="0"/>
              <a:t>7 October 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BIG DATA ANALYSIS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64183-AB7D-4B7E-B101-A94E65AA36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526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bg>
      <p:bgPr>
        <a:gradFill>
          <a:gsLst>
            <a:gs pos="0">
              <a:schemeClr val="accent5">
                <a:shade val="30000"/>
                <a:satMod val="115000"/>
                <a:lumMod val="20000"/>
              </a:schemeClr>
            </a:gs>
            <a:gs pos="100000">
              <a:schemeClr val="accent5">
                <a:shade val="100000"/>
                <a:satMod val="115000"/>
                <a:lumMod val="40000"/>
              </a:schemeClr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BC964183-AB7D-4B7E-B101-A94E65AA36C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BC7A54-782A-4D5F-993C-A39CDA3B54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95536" y="411510"/>
            <a:ext cx="8352928" cy="4320480"/>
          </a:xfrm>
        </p:spPr>
        <p:txBody>
          <a:bodyPr>
            <a:normAutofit/>
          </a:bodyPr>
          <a:lstStyle>
            <a:lvl1pPr>
              <a:spcBef>
                <a:spcPts val="600"/>
              </a:spcBef>
              <a:defRPr sz="2400">
                <a:solidFill>
                  <a:schemeClr val="bg1"/>
                </a:solidFill>
              </a:defRPr>
            </a:lvl1pPr>
            <a:lvl2pPr marL="250825" indent="0">
              <a:buNone/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99803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bg>
      <p:bgPr>
        <a:gradFill>
          <a:gsLst>
            <a:gs pos="0">
              <a:schemeClr val="accent5">
                <a:shade val="30000"/>
                <a:satMod val="115000"/>
                <a:lumMod val="20000"/>
              </a:schemeClr>
            </a:gs>
            <a:gs pos="100000">
              <a:schemeClr val="accent5">
                <a:shade val="100000"/>
                <a:satMod val="115000"/>
                <a:lumMod val="40000"/>
              </a:schemeClr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 hasCustomPrompt="1"/>
          </p:nvPr>
        </p:nvSpPr>
        <p:spPr>
          <a:xfrm>
            <a:off x="1079612" y="1779662"/>
            <a:ext cx="6984776" cy="1302587"/>
          </a:xfrm>
        </p:spPr>
        <p:txBody>
          <a:bodyPr anchor="ctr">
            <a:normAutofit/>
          </a:bodyPr>
          <a:lstStyle>
            <a:lvl1pPr algn="ctr">
              <a:spcBef>
                <a:spcPts val="600"/>
              </a:spcBef>
              <a:spcAft>
                <a:spcPts val="600"/>
              </a:spcAft>
              <a:defRPr sz="2600" spc="100" baseline="0">
                <a:solidFill>
                  <a:schemeClr val="bg1"/>
                </a:solidFill>
              </a:defRPr>
            </a:lvl1pPr>
            <a:lvl2pPr>
              <a:spcBef>
                <a:spcPts val="600"/>
              </a:spcBef>
              <a:spcAft>
                <a:spcPts val="600"/>
              </a:spcAft>
              <a:defRPr sz="2000" spc="-6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spcBef>
                <a:spcPts val="600"/>
              </a:spcBef>
              <a:spcAft>
                <a:spcPts val="600"/>
              </a:spcAft>
              <a:defRPr sz="1800" spc="-6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6117251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15E8A-881A-45BA-AF33-51B730B569B8}" type="datetime3">
              <a:rPr lang="en-US" smtClean="0"/>
              <a:t>7 October 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BIG DATA ANALYSIS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722512" y="2139702"/>
            <a:ext cx="5698976" cy="1224136"/>
          </a:xfrm>
        </p:spPr>
        <p:txBody>
          <a:bodyPr>
            <a:normAutofit/>
          </a:bodyPr>
          <a:lstStyle>
            <a:lvl1pPr algn="ctr">
              <a:spcBef>
                <a:spcPts val="600"/>
              </a:spcBef>
              <a:spcAft>
                <a:spcPts val="600"/>
              </a:spcAft>
              <a:defRPr sz="2200" spc="-6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spcBef>
                <a:spcPts val="600"/>
              </a:spcBef>
              <a:spcAft>
                <a:spcPts val="600"/>
              </a:spcAft>
              <a:defRPr sz="2000" spc="-6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spcBef>
                <a:spcPts val="600"/>
              </a:spcBef>
              <a:spcAft>
                <a:spcPts val="600"/>
              </a:spcAft>
              <a:defRPr sz="1800" spc="-6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8221321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15E8A-881A-45BA-AF33-51B730B569B8}" type="datetime3">
              <a:rPr lang="en-US" smtClean="0"/>
              <a:t>7 October 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BIG DATA ANALYSIS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64183-AB7D-4B7E-B101-A94E65AA36CB}" type="slidenum">
              <a:rPr lang="en-US" smtClean="0"/>
              <a:t>‹#›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E0E97C0-CB47-4FDA-80B2-F967270C0F2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5492" y="339502"/>
            <a:ext cx="8250963" cy="4320480"/>
          </a:xfrm>
        </p:spPr>
        <p:txBody>
          <a:bodyPr>
            <a:normAutofit/>
          </a:bodyPr>
          <a:lstStyle>
            <a:lvl1pPr>
              <a:defRPr sz="2000"/>
            </a:lvl1pPr>
            <a:lvl2pPr marL="250825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972685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936000"/>
          </a:xfrm>
          <a:prstGeom prst="rect">
            <a:avLst/>
          </a:prstGeom>
          <a:gradFill flip="none" rotWithShape="1">
            <a:gsLst>
              <a:gs pos="0">
                <a:schemeClr val="accent5">
                  <a:shade val="30000"/>
                  <a:satMod val="115000"/>
                  <a:lumMod val="20000"/>
                </a:schemeClr>
              </a:gs>
              <a:gs pos="100000">
                <a:schemeClr val="accent5">
                  <a:shade val="100000"/>
                  <a:satMod val="115000"/>
                  <a:lumMod val="40000"/>
                </a:schemeClr>
              </a:gs>
            </a:gsLst>
            <a:lin ang="18900000" scaled="1"/>
            <a:tileRect/>
          </a:gradFill>
          <a:ln>
            <a:noFill/>
          </a:ln>
          <a:effectLst>
            <a:outerShdw blurRad="76200" dist="38100" dir="5400000" algn="tl" rotWithShape="0">
              <a:schemeClr val="tx1"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spc="300" baseline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62487"/>
            <a:ext cx="8229600" cy="724120"/>
          </a:xfrm>
        </p:spPr>
        <p:txBody>
          <a:bodyPr anchor="b">
            <a:normAutofit/>
          </a:bodyPr>
          <a:lstStyle>
            <a:lvl1pPr algn="l">
              <a:defRPr sz="2800" b="1" spc="15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1856"/>
            <a:ext cx="8229600" cy="3570108"/>
          </a:xfrm>
        </p:spPr>
        <p:txBody>
          <a:bodyPr>
            <a:normAutofit/>
          </a:bodyPr>
          <a:lstStyle>
            <a:lvl1pPr>
              <a:spcBef>
                <a:spcPts val="600"/>
              </a:spcBef>
              <a:spcAft>
                <a:spcPts val="600"/>
              </a:spcAft>
              <a:defRPr sz="2200" spc="-6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spcBef>
                <a:spcPts val="600"/>
              </a:spcBef>
              <a:spcAft>
                <a:spcPts val="600"/>
              </a:spcAft>
              <a:defRPr sz="2000" spc="-6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spcBef>
                <a:spcPts val="600"/>
              </a:spcBef>
              <a:spcAft>
                <a:spcPts val="600"/>
              </a:spcAft>
              <a:defRPr sz="1800" spc="-6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084CC8D-03FE-4660-BE20-6CF8767273CA}" type="datetime3">
              <a:rPr lang="en-US" smtClean="0"/>
              <a:pPr/>
              <a:t>7 October 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BIG DATA ANALYSIS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59352" y="4767264"/>
            <a:ext cx="2133600" cy="273844"/>
          </a:xfrm>
        </p:spPr>
        <p:txBody>
          <a:bodyPr/>
          <a:lstStyle>
            <a:lvl1pPr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BC964183-AB7D-4B7E-B101-A94E65AA36C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B9BCB9F-205B-498D-ADCF-BC46DD55F43B}"/>
              </a:ext>
            </a:extLst>
          </p:cNvPr>
          <p:cNvSpPr/>
          <p:nvPr userDrawn="1"/>
        </p:nvSpPr>
        <p:spPr>
          <a:xfrm>
            <a:off x="0" y="0"/>
            <a:ext cx="9144000" cy="936000"/>
          </a:xfrm>
          <a:prstGeom prst="rect">
            <a:avLst/>
          </a:prstGeom>
          <a:gradFill flip="none" rotWithShape="1">
            <a:gsLst>
              <a:gs pos="0">
                <a:schemeClr val="accent5">
                  <a:shade val="30000"/>
                  <a:satMod val="115000"/>
                  <a:lumMod val="20000"/>
                </a:schemeClr>
              </a:gs>
              <a:gs pos="100000">
                <a:schemeClr val="accent5">
                  <a:shade val="100000"/>
                  <a:satMod val="115000"/>
                  <a:lumMod val="40000"/>
                </a:schemeClr>
              </a:gs>
            </a:gsLst>
            <a:lin ang="18900000" scaled="1"/>
            <a:tileRect/>
          </a:gradFill>
          <a:ln>
            <a:noFill/>
          </a:ln>
          <a:effectLst>
            <a:outerShdw blurRad="76200" dist="38100" dir="5400000" algn="tl" rotWithShape="0">
              <a:schemeClr val="tx1"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pc="300" baseline="0"/>
          </a:p>
        </p:txBody>
      </p:sp>
    </p:spTree>
    <p:extLst>
      <p:ext uri="{BB962C8B-B14F-4D97-AF65-F5344CB8AC3E}">
        <p14:creationId xmlns:p14="http://schemas.microsoft.com/office/powerpoint/2010/main" val="40266220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Slide">
    <p:bg>
      <p:bgPr>
        <a:gradFill>
          <a:gsLst>
            <a:gs pos="0">
              <a:schemeClr val="accent5">
                <a:shade val="30000"/>
                <a:satMod val="115000"/>
                <a:lumMod val="20000"/>
              </a:schemeClr>
            </a:gs>
            <a:gs pos="100000">
              <a:schemeClr val="accent5">
                <a:shade val="100000"/>
                <a:satMod val="115000"/>
                <a:lumMod val="40000"/>
              </a:schemeClr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BC964183-AB7D-4B7E-B101-A94E65AA36C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BC7A54-782A-4D5F-993C-A39CDA3B54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95537" y="411510"/>
            <a:ext cx="8352928" cy="4320480"/>
          </a:xfrm>
        </p:spPr>
        <p:txBody>
          <a:bodyPr>
            <a:normAutofit/>
          </a:bodyPr>
          <a:lstStyle>
            <a:lvl1pPr>
              <a:spcBef>
                <a:spcPts val="600"/>
              </a:spcBef>
              <a:defRPr sz="2400">
                <a:solidFill>
                  <a:schemeClr val="bg1"/>
                </a:solidFill>
              </a:defRPr>
            </a:lvl1pPr>
            <a:lvl2pPr marL="250819" indent="0">
              <a:buNone/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814067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">
    <p:bg>
      <p:bgPr>
        <a:gradFill>
          <a:gsLst>
            <a:gs pos="0">
              <a:schemeClr val="accent5">
                <a:shade val="30000"/>
                <a:satMod val="115000"/>
                <a:lumMod val="20000"/>
              </a:schemeClr>
            </a:gs>
            <a:gs pos="100000">
              <a:schemeClr val="accent5">
                <a:shade val="100000"/>
                <a:satMod val="115000"/>
                <a:lumMod val="40000"/>
              </a:schemeClr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 hasCustomPrompt="1"/>
          </p:nvPr>
        </p:nvSpPr>
        <p:spPr>
          <a:xfrm>
            <a:off x="1079613" y="1779663"/>
            <a:ext cx="6984776" cy="1302587"/>
          </a:xfrm>
        </p:spPr>
        <p:txBody>
          <a:bodyPr anchor="ctr">
            <a:normAutofit/>
          </a:bodyPr>
          <a:lstStyle>
            <a:lvl1pPr algn="ctr">
              <a:spcBef>
                <a:spcPts val="600"/>
              </a:spcBef>
              <a:spcAft>
                <a:spcPts val="600"/>
              </a:spcAft>
              <a:defRPr sz="2600" spc="100" baseline="0">
                <a:solidFill>
                  <a:schemeClr val="bg1"/>
                </a:solidFill>
              </a:defRPr>
            </a:lvl1pPr>
            <a:lvl2pPr>
              <a:spcBef>
                <a:spcPts val="600"/>
              </a:spcBef>
              <a:spcAft>
                <a:spcPts val="600"/>
              </a:spcAft>
              <a:defRPr sz="2000" spc="-6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spcBef>
                <a:spcPts val="600"/>
              </a:spcBef>
              <a:spcAft>
                <a:spcPts val="600"/>
              </a:spcAft>
              <a:defRPr sz="1800" spc="-6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194863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15E8A-881A-45BA-AF33-51B730B569B8}" type="datetime3">
              <a:rPr lang="en-US" smtClean="0"/>
              <a:t>7 October 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BIG DATA ANALYSIS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64183-AB7D-4B7E-B101-A94E65AA36CB}" type="slidenum">
              <a:rPr lang="en-US" smtClean="0"/>
              <a:t>‹#›</a:t>
            </a:fld>
            <a:endParaRPr lang="en-US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722513" y="987575"/>
            <a:ext cx="5698976" cy="1440160"/>
          </a:xfrm>
        </p:spPr>
        <p:txBody>
          <a:bodyPr>
            <a:normAutofit/>
          </a:bodyPr>
          <a:lstStyle>
            <a:lvl1pPr algn="ctr">
              <a:spcBef>
                <a:spcPts val="600"/>
              </a:spcBef>
              <a:spcAft>
                <a:spcPts val="600"/>
              </a:spcAft>
              <a:defRPr sz="2200" spc="-6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spcBef>
                <a:spcPts val="600"/>
              </a:spcBef>
              <a:spcAft>
                <a:spcPts val="600"/>
              </a:spcAft>
              <a:defRPr sz="2000" spc="-6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spcBef>
                <a:spcPts val="600"/>
              </a:spcBef>
              <a:spcAft>
                <a:spcPts val="600"/>
              </a:spcAft>
              <a:defRPr sz="1800" spc="-6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878001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56F95B-288D-4EAE-B81F-D2D88033CFE8}" type="datetime3">
              <a:rPr lang="en-US" smtClean="0"/>
              <a:t>7 October 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BIG DATA ANALYSIS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64183-AB7D-4B7E-B101-A94E65AA36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5365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37011-80A0-4F69-B8EB-CEE210F70D8F}" type="datetime3">
              <a:rPr lang="en-US" smtClean="0"/>
              <a:t>7 October 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BIG DATA ANALYSIS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64183-AB7D-4B7E-B101-A94E65AA36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840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D3EA5-36CF-4071-9E35-6A203A468699}" type="datetime3">
              <a:rPr lang="en-US" smtClean="0"/>
              <a:t>7 October 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BIG DATA ANALYSIS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64183-AB7D-4B7E-B101-A94E65AA36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603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4C1736-CA6E-40CC-8917-0A165178B1D8}" type="datetime3">
              <a:rPr lang="en-US" smtClean="0"/>
              <a:t>7 October 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BIG DATA ANALYSIS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64183-AB7D-4B7E-B101-A94E65AA36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1243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fld id="{67169602-AB38-4ADE-AD27-8FB339C7F8E6}" type="datetime3">
              <a:rPr lang="en-US" smtClean="0"/>
              <a:t>7 October 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US"/>
              <a:t>BIG DATA ANALYSIS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02896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fld id="{BC964183-AB7D-4B7E-B101-A94E65AA36C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6423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  <p:sldLayoutId id="2147483676" r:id="rId12"/>
    <p:sldLayoutId id="2147483677" r:id="rId13"/>
    <p:sldLayoutId id="2147483678" r:id="rId14"/>
    <p:sldLayoutId id="2147483679" r:id="rId15"/>
    <p:sldLayoutId id="2147483662" r:id="rId16"/>
    <p:sldLayoutId id="2147483661" r:id="rId17"/>
    <p:sldLayoutId id="2147483660" r:id="rId18"/>
    <p:sldLayoutId id="2147483663" r:id="rId19"/>
  </p:sldLayoutIdLst>
  <p:hf hdr="0" ftr="0" dt="0"/>
  <p:txStyles>
    <p:titleStyle>
      <a:lvl1pPr algn="ctr" defTabSz="914378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378" rtl="0" eaLnBrk="1" latinLnBrk="0" hangingPunct="1">
        <a:spcBef>
          <a:spcPct val="20000"/>
        </a:spcBef>
        <a:buFont typeface="Arial" pitchFamily="34" charset="0"/>
        <a:buNone/>
        <a:defRPr sz="3200" kern="1200">
          <a:solidFill>
            <a:schemeClr val="tx1"/>
          </a:solidFill>
          <a:latin typeface="Roboto" pitchFamily="2" charset="0"/>
          <a:ea typeface="Roboto" pitchFamily="2" charset="0"/>
          <a:cs typeface="+mn-cs"/>
        </a:defRPr>
      </a:lvl1pPr>
      <a:lvl2pPr marL="536561" indent="-285743" algn="l" defTabSz="914378" rtl="0" eaLnBrk="1" latinLnBrk="0" hangingPunct="1">
        <a:spcBef>
          <a:spcPct val="20000"/>
        </a:spcBef>
        <a:buFont typeface="Wingdings" pitchFamily="2" charset="2"/>
        <a:buChar char="§"/>
        <a:defRPr sz="2800" kern="1200">
          <a:solidFill>
            <a:schemeClr val="tx1"/>
          </a:solidFill>
          <a:latin typeface="Roboto" pitchFamily="2" charset="0"/>
          <a:ea typeface="Roboto" pitchFamily="2" charset="0"/>
          <a:cs typeface="+mn-cs"/>
        </a:defRPr>
      </a:lvl2pPr>
      <a:lvl3pPr marL="804843" indent="-228594" algn="l" defTabSz="914378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Roboto" pitchFamily="2" charset="0"/>
          <a:ea typeface="Roboto" pitchFamily="2" charset="0"/>
          <a:cs typeface="+mn-cs"/>
        </a:defRPr>
      </a:lvl3pPr>
      <a:lvl4pPr marL="1600160" indent="-228594" algn="l" defTabSz="914378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Roboto" pitchFamily="2" charset="0"/>
          <a:ea typeface="Roboto" pitchFamily="2" charset="0"/>
          <a:cs typeface="+mn-cs"/>
        </a:defRPr>
      </a:lvl4pPr>
      <a:lvl5pPr marL="2057348" indent="-228594" algn="l" defTabSz="914378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Roboto" pitchFamily="2" charset="0"/>
          <a:ea typeface="Roboto" pitchFamily="2" charset="0"/>
          <a:cs typeface="+mn-cs"/>
        </a:defRPr>
      </a:lvl5pPr>
      <a:lvl6pPr marL="2514537" indent="-228594" algn="l" defTabSz="91437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91437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99" Type="http://schemas.openxmlformats.org/officeDocument/2006/relationships/image" Target="../media/image460.png"/><Relationship Id="rId303" Type="http://schemas.openxmlformats.org/officeDocument/2006/relationships/image" Target="../media/image462.png"/><Relationship Id="rId324" Type="http://schemas.openxmlformats.org/officeDocument/2006/relationships/customXml" Target="../ink/ink550.xml"/><Relationship Id="rId345" Type="http://schemas.openxmlformats.org/officeDocument/2006/relationships/image" Target="../media/image483.png"/><Relationship Id="rId366" Type="http://schemas.openxmlformats.org/officeDocument/2006/relationships/customXml" Target="../ink/ink572.xml"/><Relationship Id="rId387" Type="http://schemas.openxmlformats.org/officeDocument/2006/relationships/image" Target="../media/image503.png"/><Relationship Id="rId191" Type="http://schemas.openxmlformats.org/officeDocument/2006/relationships/image" Target="../media/image404.png"/><Relationship Id="rId205" Type="http://schemas.openxmlformats.org/officeDocument/2006/relationships/image" Target="../media/image411.png"/><Relationship Id="rId226" Type="http://schemas.openxmlformats.org/officeDocument/2006/relationships/customXml" Target="../ink/ink501.xml"/><Relationship Id="rId247" Type="http://schemas.openxmlformats.org/officeDocument/2006/relationships/image" Target="../media/image434.png"/><Relationship Id="rId268" Type="http://schemas.openxmlformats.org/officeDocument/2006/relationships/customXml" Target="../ink/ink522.xml"/><Relationship Id="rId289" Type="http://schemas.openxmlformats.org/officeDocument/2006/relationships/image" Target="../media/image455.png"/><Relationship Id="rId11" Type="http://schemas.openxmlformats.org/officeDocument/2006/relationships/customXml" Target="../ink/ink474.xml"/><Relationship Id="rId314" Type="http://schemas.openxmlformats.org/officeDocument/2006/relationships/customXml" Target="../ink/ink545.xml"/><Relationship Id="rId335" Type="http://schemas.openxmlformats.org/officeDocument/2006/relationships/image" Target="../media/image478.png"/><Relationship Id="rId356" Type="http://schemas.openxmlformats.org/officeDocument/2006/relationships/customXml" Target="../ink/ink567.xml"/><Relationship Id="rId377" Type="http://schemas.openxmlformats.org/officeDocument/2006/relationships/image" Target="../media/image498.png"/><Relationship Id="rId398" Type="http://schemas.openxmlformats.org/officeDocument/2006/relationships/image" Target="../media/image508.png"/><Relationship Id="rId5" Type="http://schemas.openxmlformats.org/officeDocument/2006/relationships/customXml" Target="../ink/ink471.xml"/><Relationship Id="rId181" Type="http://schemas.openxmlformats.org/officeDocument/2006/relationships/image" Target="../media/image399.png"/><Relationship Id="rId216" Type="http://schemas.openxmlformats.org/officeDocument/2006/relationships/customXml" Target="../ink/ink496.xml"/><Relationship Id="rId237" Type="http://schemas.openxmlformats.org/officeDocument/2006/relationships/image" Target="../media/image429.png"/><Relationship Id="rId402" Type="http://schemas.openxmlformats.org/officeDocument/2006/relationships/image" Target="../media/image510.png"/><Relationship Id="rId258" Type="http://schemas.openxmlformats.org/officeDocument/2006/relationships/customXml" Target="../ink/ink517.xml"/><Relationship Id="rId279" Type="http://schemas.openxmlformats.org/officeDocument/2006/relationships/image" Target="../media/image450.png"/><Relationship Id="rId290" Type="http://schemas.openxmlformats.org/officeDocument/2006/relationships/customXml" Target="../ink/ink533.xml"/><Relationship Id="rId304" Type="http://schemas.openxmlformats.org/officeDocument/2006/relationships/customXml" Target="../ink/ink540.xml"/><Relationship Id="rId325" Type="http://schemas.openxmlformats.org/officeDocument/2006/relationships/image" Target="../media/image473.png"/><Relationship Id="rId346" Type="http://schemas.openxmlformats.org/officeDocument/2006/relationships/customXml" Target="../ink/ink561.xml"/><Relationship Id="rId367" Type="http://schemas.openxmlformats.org/officeDocument/2006/relationships/image" Target="../media/image493.png"/><Relationship Id="rId388" Type="http://schemas.openxmlformats.org/officeDocument/2006/relationships/customXml" Target="../ink/ink583.xml"/><Relationship Id="rId192" Type="http://schemas.openxmlformats.org/officeDocument/2006/relationships/customXml" Target="../ink/ink484.xml"/><Relationship Id="rId206" Type="http://schemas.openxmlformats.org/officeDocument/2006/relationships/customXml" Target="../ink/ink491.xml"/><Relationship Id="rId227" Type="http://schemas.openxmlformats.org/officeDocument/2006/relationships/image" Target="../media/image423.png"/><Relationship Id="rId248" Type="http://schemas.openxmlformats.org/officeDocument/2006/relationships/customXml" Target="../ink/ink512.xml"/><Relationship Id="rId269" Type="http://schemas.openxmlformats.org/officeDocument/2006/relationships/image" Target="../media/image445.png"/><Relationship Id="rId280" Type="http://schemas.openxmlformats.org/officeDocument/2006/relationships/customXml" Target="../ink/ink528.xml"/><Relationship Id="rId315" Type="http://schemas.openxmlformats.org/officeDocument/2006/relationships/image" Target="../media/image468.png"/><Relationship Id="rId336" Type="http://schemas.openxmlformats.org/officeDocument/2006/relationships/customXml" Target="../ink/ink556.xml"/><Relationship Id="rId357" Type="http://schemas.openxmlformats.org/officeDocument/2006/relationships/image" Target="../media/image488.png"/><Relationship Id="rId182" Type="http://schemas.openxmlformats.org/officeDocument/2006/relationships/customXml" Target="../ink/ink479.xml"/><Relationship Id="rId217" Type="http://schemas.openxmlformats.org/officeDocument/2006/relationships/image" Target="../media/image417.png"/><Relationship Id="rId378" Type="http://schemas.openxmlformats.org/officeDocument/2006/relationships/customXml" Target="../ink/ink578.xml"/><Relationship Id="rId399" Type="http://schemas.openxmlformats.org/officeDocument/2006/relationships/customXml" Target="../ink/ink589.xml"/><Relationship Id="rId403" Type="http://schemas.openxmlformats.org/officeDocument/2006/relationships/customXml" Target="../ink/ink591.xml"/><Relationship Id="rId6" Type="http://schemas.openxmlformats.org/officeDocument/2006/relationships/image" Target="../media/image396.png"/><Relationship Id="rId238" Type="http://schemas.openxmlformats.org/officeDocument/2006/relationships/customXml" Target="../ink/ink507.xml"/><Relationship Id="rId259" Type="http://schemas.openxmlformats.org/officeDocument/2006/relationships/image" Target="../media/image440.png"/><Relationship Id="rId270" Type="http://schemas.openxmlformats.org/officeDocument/2006/relationships/customXml" Target="../ink/ink523.xml"/><Relationship Id="rId291" Type="http://schemas.openxmlformats.org/officeDocument/2006/relationships/image" Target="../media/image456.png"/><Relationship Id="rId305" Type="http://schemas.openxmlformats.org/officeDocument/2006/relationships/image" Target="../media/image463.png"/><Relationship Id="rId326" Type="http://schemas.openxmlformats.org/officeDocument/2006/relationships/customXml" Target="../ink/ink551.xml"/><Relationship Id="rId347" Type="http://schemas.openxmlformats.org/officeDocument/2006/relationships/image" Target="../media/image484.png"/><Relationship Id="rId368" Type="http://schemas.openxmlformats.org/officeDocument/2006/relationships/customXml" Target="../ink/ink573.xml"/><Relationship Id="rId389" Type="http://schemas.openxmlformats.org/officeDocument/2006/relationships/customXml" Target="../ink/ink584.xml"/><Relationship Id="rId193" Type="http://schemas.openxmlformats.org/officeDocument/2006/relationships/image" Target="../media/image405.png"/><Relationship Id="rId207" Type="http://schemas.openxmlformats.org/officeDocument/2006/relationships/image" Target="../media/image412.png"/><Relationship Id="rId228" Type="http://schemas.openxmlformats.org/officeDocument/2006/relationships/customXml" Target="../ink/ink502.xml"/><Relationship Id="rId249" Type="http://schemas.openxmlformats.org/officeDocument/2006/relationships/image" Target="../media/image435.png"/><Relationship Id="rId260" Type="http://schemas.openxmlformats.org/officeDocument/2006/relationships/customXml" Target="../ink/ink518.xml"/><Relationship Id="rId281" Type="http://schemas.openxmlformats.org/officeDocument/2006/relationships/image" Target="../media/image451.png"/><Relationship Id="rId316" Type="http://schemas.openxmlformats.org/officeDocument/2006/relationships/customXml" Target="../ink/ink546.xml"/><Relationship Id="rId337" Type="http://schemas.openxmlformats.org/officeDocument/2006/relationships/image" Target="../media/image479.png"/><Relationship Id="rId358" Type="http://schemas.openxmlformats.org/officeDocument/2006/relationships/customXml" Target="../ink/ink568.xml"/><Relationship Id="rId379" Type="http://schemas.openxmlformats.org/officeDocument/2006/relationships/image" Target="../media/image499.png"/><Relationship Id="rId7" Type="http://schemas.openxmlformats.org/officeDocument/2006/relationships/customXml" Target="../ink/ink472.xml"/><Relationship Id="rId183" Type="http://schemas.openxmlformats.org/officeDocument/2006/relationships/image" Target="../media/image400.png"/><Relationship Id="rId218" Type="http://schemas.openxmlformats.org/officeDocument/2006/relationships/customXml" Target="../ink/ink497.xml"/><Relationship Id="rId239" Type="http://schemas.openxmlformats.org/officeDocument/2006/relationships/image" Target="../media/image430.png"/><Relationship Id="rId390" Type="http://schemas.openxmlformats.org/officeDocument/2006/relationships/image" Target="../media/image504.png"/><Relationship Id="rId404" Type="http://schemas.openxmlformats.org/officeDocument/2006/relationships/image" Target="../media/image511.png"/><Relationship Id="rId250" Type="http://schemas.openxmlformats.org/officeDocument/2006/relationships/customXml" Target="../ink/ink513.xml"/><Relationship Id="rId271" Type="http://schemas.openxmlformats.org/officeDocument/2006/relationships/image" Target="../media/image446.png"/><Relationship Id="rId292" Type="http://schemas.openxmlformats.org/officeDocument/2006/relationships/customXml" Target="../ink/ink534.xml"/><Relationship Id="rId306" Type="http://schemas.openxmlformats.org/officeDocument/2006/relationships/customXml" Target="../ink/ink541.xml"/><Relationship Id="rId327" Type="http://schemas.openxmlformats.org/officeDocument/2006/relationships/image" Target="../media/image474.png"/><Relationship Id="rId348" Type="http://schemas.openxmlformats.org/officeDocument/2006/relationships/customXml" Target="../ink/ink562.xml"/><Relationship Id="rId369" Type="http://schemas.openxmlformats.org/officeDocument/2006/relationships/image" Target="../media/image494.png"/><Relationship Id="rId194" Type="http://schemas.openxmlformats.org/officeDocument/2006/relationships/customXml" Target="../ink/ink485.xml"/><Relationship Id="rId208" Type="http://schemas.openxmlformats.org/officeDocument/2006/relationships/customXml" Target="../ink/ink492.xml"/><Relationship Id="rId229" Type="http://schemas.openxmlformats.org/officeDocument/2006/relationships/image" Target="../media/image424.png"/><Relationship Id="rId380" Type="http://schemas.openxmlformats.org/officeDocument/2006/relationships/customXml" Target="../ink/ink579.xml"/><Relationship Id="rId240" Type="http://schemas.openxmlformats.org/officeDocument/2006/relationships/customXml" Target="../ink/ink508.xml"/><Relationship Id="rId261" Type="http://schemas.openxmlformats.org/officeDocument/2006/relationships/image" Target="../media/image441.png"/><Relationship Id="rId282" Type="http://schemas.openxmlformats.org/officeDocument/2006/relationships/customXml" Target="../ink/ink529.xml"/><Relationship Id="rId317" Type="http://schemas.openxmlformats.org/officeDocument/2006/relationships/image" Target="../media/image469.png"/><Relationship Id="rId338" Type="http://schemas.openxmlformats.org/officeDocument/2006/relationships/customXml" Target="../ink/ink557.xml"/><Relationship Id="rId359" Type="http://schemas.openxmlformats.org/officeDocument/2006/relationships/image" Target="../media/image489.png"/><Relationship Id="rId8" Type="http://schemas.openxmlformats.org/officeDocument/2006/relationships/image" Target="../media/image397.png"/><Relationship Id="rId163" Type="http://schemas.openxmlformats.org/officeDocument/2006/relationships/image" Target="../media/image420.png"/><Relationship Id="rId184" Type="http://schemas.openxmlformats.org/officeDocument/2006/relationships/customXml" Target="../ink/ink480.xml"/><Relationship Id="rId219" Type="http://schemas.openxmlformats.org/officeDocument/2006/relationships/image" Target="../media/image418.png"/><Relationship Id="rId370" Type="http://schemas.openxmlformats.org/officeDocument/2006/relationships/customXml" Target="../ink/ink574.xml"/><Relationship Id="rId391" Type="http://schemas.openxmlformats.org/officeDocument/2006/relationships/customXml" Target="../ink/ink585.xml"/><Relationship Id="rId405" Type="http://schemas.openxmlformats.org/officeDocument/2006/relationships/customXml" Target="../ink/ink592.xml"/><Relationship Id="rId230" Type="http://schemas.openxmlformats.org/officeDocument/2006/relationships/customXml" Target="../ink/ink503.xml"/><Relationship Id="rId251" Type="http://schemas.openxmlformats.org/officeDocument/2006/relationships/image" Target="../media/image436.png"/><Relationship Id="rId272" Type="http://schemas.openxmlformats.org/officeDocument/2006/relationships/customXml" Target="../ink/ink524.xml"/><Relationship Id="rId293" Type="http://schemas.openxmlformats.org/officeDocument/2006/relationships/image" Target="../media/image457.png"/><Relationship Id="rId307" Type="http://schemas.openxmlformats.org/officeDocument/2006/relationships/image" Target="../media/image464.png"/><Relationship Id="rId328" Type="http://schemas.openxmlformats.org/officeDocument/2006/relationships/customXml" Target="../ink/ink552.xml"/><Relationship Id="rId349" Type="http://schemas.openxmlformats.org/officeDocument/2006/relationships/image" Target="../media/image485.png"/><Relationship Id="rId195" Type="http://schemas.openxmlformats.org/officeDocument/2006/relationships/image" Target="../media/image406.png"/><Relationship Id="rId209" Type="http://schemas.openxmlformats.org/officeDocument/2006/relationships/image" Target="../media/image413.png"/><Relationship Id="rId360" Type="http://schemas.openxmlformats.org/officeDocument/2006/relationships/customXml" Target="../ink/ink569.xml"/><Relationship Id="rId381" Type="http://schemas.openxmlformats.org/officeDocument/2006/relationships/image" Target="../media/image500.png"/><Relationship Id="rId220" Type="http://schemas.openxmlformats.org/officeDocument/2006/relationships/customXml" Target="../ink/ink498.xml"/><Relationship Id="rId241" Type="http://schemas.openxmlformats.org/officeDocument/2006/relationships/image" Target="../media/image431.png"/><Relationship Id="rId262" Type="http://schemas.openxmlformats.org/officeDocument/2006/relationships/customXml" Target="../ink/ink519.xml"/><Relationship Id="rId283" Type="http://schemas.openxmlformats.org/officeDocument/2006/relationships/image" Target="../media/image452.png"/><Relationship Id="rId318" Type="http://schemas.openxmlformats.org/officeDocument/2006/relationships/customXml" Target="../ink/ink547.xml"/><Relationship Id="rId339" Type="http://schemas.openxmlformats.org/officeDocument/2006/relationships/image" Target="../media/image480.png"/><Relationship Id="rId10" Type="http://schemas.openxmlformats.org/officeDocument/2006/relationships/image" Target="../media/image398.png"/><Relationship Id="rId164" Type="http://schemas.openxmlformats.org/officeDocument/2006/relationships/customXml" Target="../ink/ink475.xml"/><Relationship Id="rId185" Type="http://schemas.openxmlformats.org/officeDocument/2006/relationships/image" Target="../media/image401.png"/><Relationship Id="rId334" Type="http://schemas.openxmlformats.org/officeDocument/2006/relationships/customXml" Target="../ink/ink555.xml"/><Relationship Id="rId350" Type="http://schemas.openxmlformats.org/officeDocument/2006/relationships/customXml" Target="../ink/ink563.xml"/><Relationship Id="rId355" Type="http://schemas.openxmlformats.org/officeDocument/2006/relationships/customXml" Target="../ink/ink566.xml"/><Relationship Id="rId371" Type="http://schemas.openxmlformats.org/officeDocument/2006/relationships/image" Target="../media/image495.png"/><Relationship Id="rId376" Type="http://schemas.openxmlformats.org/officeDocument/2006/relationships/customXml" Target="../ink/ink577.xml"/><Relationship Id="rId397" Type="http://schemas.openxmlformats.org/officeDocument/2006/relationships/customXml" Target="../ink/ink588.xml"/><Relationship Id="rId406" Type="http://schemas.openxmlformats.org/officeDocument/2006/relationships/image" Target="../media/image512.png"/><Relationship Id="rId4" Type="http://schemas.openxmlformats.org/officeDocument/2006/relationships/image" Target="../media/image73.png"/><Relationship Id="rId9" Type="http://schemas.openxmlformats.org/officeDocument/2006/relationships/customXml" Target="../ink/ink473.xml"/><Relationship Id="rId180" Type="http://schemas.openxmlformats.org/officeDocument/2006/relationships/customXml" Target="../ink/ink478.xml"/><Relationship Id="rId210" Type="http://schemas.openxmlformats.org/officeDocument/2006/relationships/customXml" Target="../ink/ink493.xml"/><Relationship Id="rId215" Type="http://schemas.openxmlformats.org/officeDocument/2006/relationships/image" Target="../media/image416.png"/><Relationship Id="rId236" Type="http://schemas.openxmlformats.org/officeDocument/2006/relationships/customXml" Target="../ink/ink506.xml"/><Relationship Id="rId257" Type="http://schemas.openxmlformats.org/officeDocument/2006/relationships/image" Target="../media/image439.png"/><Relationship Id="rId278" Type="http://schemas.openxmlformats.org/officeDocument/2006/relationships/customXml" Target="../ink/ink527.xml"/><Relationship Id="rId392" Type="http://schemas.openxmlformats.org/officeDocument/2006/relationships/image" Target="../media/image505.png"/><Relationship Id="rId401" Type="http://schemas.openxmlformats.org/officeDocument/2006/relationships/customXml" Target="../ink/ink590.xml"/><Relationship Id="rId231" Type="http://schemas.openxmlformats.org/officeDocument/2006/relationships/image" Target="../media/image425.png"/><Relationship Id="rId252" Type="http://schemas.openxmlformats.org/officeDocument/2006/relationships/customXml" Target="../ink/ink514.xml"/><Relationship Id="rId273" Type="http://schemas.openxmlformats.org/officeDocument/2006/relationships/image" Target="../media/image447.png"/><Relationship Id="rId294" Type="http://schemas.openxmlformats.org/officeDocument/2006/relationships/customXml" Target="../ink/ink535.xml"/><Relationship Id="rId308" Type="http://schemas.openxmlformats.org/officeDocument/2006/relationships/customXml" Target="../ink/ink542.xml"/><Relationship Id="rId329" Type="http://schemas.openxmlformats.org/officeDocument/2006/relationships/image" Target="../media/image475.png"/><Relationship Id="rId340" Type="http://schemas.openxmlformats.org/officeDocument/2006/relationships/customXml" Target="../ink/ink558.xml"/><Relationship Id="rId361" Type="http://schemas.openxmlformats.org/officeDocument/2006/relationships/image" Target="../media/image490.png"/><Relationship Id="rId196" Type="http://schemas.openxmlformats.org/officeDocument/2006/relationships/customXml" Target="../ink/ink486.xml"/><Relationship Id="rId200" Type="http://schemas.openxmlformats.org/officeDocument/2006/relationships/customXml" Target="../ink/ink488.xml"/><Relationship Id="rId382" Type="http://schemas.openxmlformats.org/officeDocument/2006/relationships/customXml" Target="../ink/ink580.xml"/><Relationship Id="rId221" Type="http://schemas.openxmlformats.org/officeDocument/2006/relationships/image" Target="../media/image419.png"/><Relationship Id="rId242" Type="http://schemas.openxmlformats.org/officeDocument/2006/relationships/customXml" Target="../ink/ink509.xml"/><Relationship Id="rId263" Type="http://schemas.openxmlformats.org/officeDocument/2006/relationships/image" Target="../media/image442.png"/><Relationship Id="rId284" Type="http://schemas.openxmlformats.org/officeDocument/2006/relationships/customXml" Target="../ink/ink530.xml"/><Relationship Id="rId319" Type="http://schemas.openxmlformats.org/officeDocument/2006/relationships/image" Target="../media/image470.png"/><Relationship Id="rId330" Type="http://schemas.openxmlformats.org/officeDocument/2006/relationships/customXml" Target="../ink/ink553.xml"/><Relationship Id="rId186" Type="http://schemas.openxmlformats.org/officeDocument/2006/relationships/customXml" Target="../ink/ink481.xml"/><Relationship Id="rId351" Type="http://schemas.openxmlformats.org/officeDocument/2006/relationships/customXml" Target="../ink/ink564.xml"/><Relationship Id="rId372" Type="http://schemas.openxmlformats.org/officeDocument/2006/relationships/customXml" Target="../ink/ink575.xml"/><Relationship Id="rId393" Type="http://schemas.openxmlformats.org/officeDocument/2006/relationships/customXml" Target="../ink/ink586.xml"/><Relationship Id="rId407" Type="http://schemas.openxmlformats.org/officeDocument/2006/relationships/customXml" Target="../ink/ink593.xml"/><Relationship Id="rId211" Type="http://schemas.openxmlformats.org/officeDocument/2006/relationships/image" Target="../media/image414.png"/><Relationship Id="rId232" Type="http://schemas.openxmlformats.org/officeDocument/2006/relationships/customXml" Target="../ink/ink504.xml"/><Relationship Id="rId253" Type="http://schemas.openxmlformats.org/officeDocument/2006/relationships/image" Target="../media/image437.png"/><Relationship Id="rId274" Type="http://schemas.openxmlformats.org/officeDocument/2006/relationships/customXml" Target="../ink/ink525.xml"/><Relationship Id="rId295" Type="http://schemas.openxmlformats.org/officeDocument/2006/relationships/image" Target="../media/image458.png"/><Relationship Id="rId309" Type="http://schemas.openxmlformats.org/officeDocument/2006/relationships/image" Target="../media/image465.png"/><Relationship Id="rId320" Type="http://schemas.openxmlformats.org/officeDocument/2006/relationships/customXml" Target="../ink/ink548.xml"/><Relationship Id="rId197" Type="http://schemas.openxmlformats.org/officeDocument/2006/relationships/image" Target="../media/image407.png"/><Relationship Id="rId341" Type="http://schemas.openxmlformats.org/officeDocument/2006/relationships/image" Target="../media/image481.png"/><Relationship Id="rId362" Type="http://schemas.openxmlformats.org/officeDocument/2006/relationships/customXml" Target="../ink/ink570.xml"/><Relationship Id="rId383" Type="http://schemas.openxmlformats.org/officeDocument/2006/relationships/image" Target="../media/image501.png"/><Relationship Id="rId201" Type="http://schemas.openxmlformats.org/officeDocument/2006/relationships/image" Target="../media/image409.png"/><Relationship Id="rId222" Type="http://schemas.openxmlformats.org/officeDocument/2006/relationships/customXml" Target="../ink/ink499.xml"/><Relationship Id="rId243" Type="http://schemas.openxmlformats.org/officeDocument/2006/relationships/image" Target="../media/image432.png"/><Relationship Id="rId264" Type="http://schemas.openxmlformats.org/officeDocument/2006/relationships/customXml" Target="../ink/ink520.xml"/><Relationship Id="rId285" Type="http://schemas.openxmlformats.org/officeDocument/2006/relationships/image" Target="../media/image453.png"/><Relationship Id="rId310" Type="http://schemas.openxmlformats.org/officeDocument/2006/relationships/customXml" Target="../ink/ink543.xml"/><Relationship Id="rId187" Type="http://schemas.openxmlformats.org/officeDocument/2006/relationships/image" Target="../media/image402.png"/><Relationship Id="rId331" Type="http://schemas.openxmlformats.org/officeDocument/2006/relationships/image" Target="../media/image476.png"/><Relationship Id="rId352" Type="http://schemas.openxmlformats.org/officeDocument/2006/relationships/image" Target="../media/image486.png"/><Relationship Id="rId373" Type="http://schemas.openxmlformats.org/officeDocument/2006/relationships/image" Target="../media/image496.png"/><Relationship Id="rId394" Type="http://schemas.openxmlformats.org/officeDocument/2006/relationships/image" Target="../media/image506.png"/><Relationship Id="rId408" Type="http://schemas.openxmlformats.org/officeDocument/2006/relationships/image" Target="../media/image513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494.xml"/><Relationship Id="rId233" Type="http://schemas.openxmlformats.org/officeDocument/2006/relationships/image" Target="../media/image426.png"/><Relationship Id="rId254" Type="http://schemas.openxmlformats.org/officeDocument/2006/relationships/customXml" Target="../ink/ink515.xml"/><Relationship Id="rId275" Type="http://schemas.openxmlformats.org/officeDocument/2006/relationships/image" Target="../media/image448.png"/><Relationship Id="rId296" Type="http://schemas.openxmlformats.org/officeDocument/2006/relationships/customXml" Target="../ink/ink536.xml"/><Relationship Id="rId300" Type="http://schemas.openxmlformats.org/officeDocument/2006/relationships/customXml" Target="../ink/ink538.xml"/><Relationship Id="rId177" Type="http://schemas.openxmlformats.org/officeDocument/2006/relationships/image" Target="../media/image427.png"/><Relationship Id="rId198" Type="http://schemas.openxmlformats.org/officeDocument/2006/relationships/customXml" Target="../ink/ink487.xml"/><Relationship Id="rId321" Type="http://schemas.openxmlformats.org/officeDocument/2006/relationships/image" Target="../media/image471.png"/><Relationship Id="rId342" Type="http://schemas.openxmlformats.org/officeDocument/2006/relationships/customXml" Target="../ink/ink559.xml"/><Relationship Id="rId363" Type="http://schemas.openxmlformats.org/officeDocument/2006/relationships/image" Target="../media/image491.png"/><Relationship Id="rId384" Type="http://schemas.openxmlformats.org/officeDocument/2006/relationships/customXml" Target="../ink/ink581.xml"/><Relationship Id="rId202" Type="http://schemas.openxmlformats.org/officeDocument/2006/relationships/customXml" Target="../ink/ink489.xml"/><Relationship Id="rId223" Type="http://schemas.openxmlformats.org/officeDocument/2006/relationships/image" Target="../media/image421.png"/><Relationship Id="rId244" Type="http://schemas.openxmlformats.org/officeDocument/2006/relationships/customXml" Target="../ink/ink510.xml"/><Relationship Id="rId265" Type="http://schemas.openxmlformats.org/officeDocument/2006/relationships/image" Target="../media/image443.png"/><Relationship Id="rId286" Type="http://schemas.openxmlformats.org/officeDocument/2006/relationships/customXml" Target="../ink/ink531.xml"/><Relationship Id="rId188" Type="http://schemas.openxmlformats.org/officeDocument/2006/relationships/customXml" Target="../ink/ink482.xml"/><Relationship Id="rId311" Type="http://schemas.openxmlformats.org/officeDocument/2006/relationships/image" Target="../media/image466.png"/><Relationship Id="rId332" Type="http://schemas.openxmlformats.org/officeDocument/2006/relationships/customXml" Target="../ink/ink554.xml"/><Relationship Id="rId353" Type="http://schemas.openxmlformats.org/officeDocument/2006/relationships/customXml" Target="../ink/ink565.xml"/><Relationship Id="rId374" Type="http://schemas.openxmlformats.org/officeDocument/2006/relationships/customXml" Target="../ink/ink576.xml"/><Relationship Id="rId395" Type="http://schemas.openxmlformats.org/officeDocument/2006/relationships/customXml" Target="../ink/ink587.xml"/><Relationship Id="rId409" Type="http://schemas.openxmlformats.org/officeDocument/2006/relationships/customXml" Target="../ink/ink594.xml"/><Relationship Id="rId92" Type="http://schemas.openxmlformats.org/officeDocument/2006/relationships/image" Target="../media/image40.png"/><Relationship Id="rId213" Type="http://schemas.openxmlformats.org/officeDocument/2006/relationships/image" Target="../media/image415.png"/><Relationship Id="rId234" Type="http://schemas.openxmlformats.org/officeDocument/2006/relationships/customXml" Target="../ink/ink505.xml"/><Relationship Id="rId2" Type="http://schemas.openxmlformats.org/officeDocument/2006/relationships/notesSlide" Target="../notesSlides/notesSlide7.xml"/><Relationship Id="rId255" Type="http://schemas.openxmlformats.org/officeDocument/2006/relationships/image" Target="../media/image438.png"/><Relationship Id="rId276" Type="http://schemas.openxmlformats.org/officeDocument/2006/relationships/customXml" Target="../ink/ink526.xml"/><Relationship Id="rId297" Type="http://schemas.openxmlformats.org/officeDocument/2006/relationships/image" Target="../media/image459.png"/><Relationship Id="rId178" Type="http://schemas.openxmlformats.org/officeDocument/2006/relationships/customXml" Target="../ink/ink476.xml"/><Relationship Id="rId301" Type="http://schemas.openxmlformats.org/officeDocument/2006/relationships/image" Target="../media/image461.png"/><Relationship Id="rId322" Type="http://schemas.openxmlformats.org/officeDocument/2006/relationships/customXml" Target="../ink/ink549.xml"/><Relationship Id="rId343" Type="http://schemas.openxmlformats.org/officeDocument/2006/relationships/image" Target="../media/image482.png"/><Relationship Id="rId364" Type="http://schemas.openxmlformats.org/officeDocument/2006/relationships/customXml" Target="../ink/ink571.xml"/><Relationship Id="rId199" Type="http://schemas.openxmlformats.org/officeDocument/2006/relationships/image" Target="../media/image408.png"/><Relationship Id="rId203" Type="http://schemas.openxmlformats.org/officeDocument/2006/relationships/image" Target="../media/image410.png"/><Relationship Id="rId385" Type="http://schemas.openxmlformats.org/officeDocument/2006/relationships/image" Target="../media/image502.png"/><Relationship Id="rId224" Type="http://schemas.openxmlformats.org/officeDocument/2006/relationships/customXml" Target="../ink/ink500.xml"/><Relationship Id="rId245" Type="http://schemas.openxmlformats.org/officeDocument/2006/relationships/image" Target="../media/image433.png"/><Relationship Id="rId266" Type="http://schemas.openxmlformats.org/officeDocument/2006/relationships/customXml" Target="../ink/ink521.xml"/><Relationship Id="rId287" Type="http://schemas.openxmlformats.org/officeDocument/2006/relationships/image" Target="../media/image454.png"/><Relationship Id="rId410" Type="http://schemas.openxmlformats.org/officeDocument/2006/relationships/image" Target="../media/image514.png"/><Relationship Id="rId312" Type="http://schemas.openxmlformats.org/officeDocument/2006/relationships/customXml" Target="../ink/ink544.xml"/><Relationship Id="rId333" Type="http://schemas.openxmlformats.org/officeDocument/2006/relationships/image" Target="../media/image477.png"/><Relationship Id="rId354" Type="http://schemas.openxmlformats.org/officeDocument/2006/relationships/image" Target="../media/image487.png"/><Relationship Id="rId189" Type="http://schemas.openxmlformats.org/officeDocument/2006/relationships/image" Target="../media/image403.png"/><Relationship Id="rId375" Type="http://schemas.openxmlformats.org/officeDocument/2006/relationships/image" Target="../media/image497.png"/><Relationship Id="rId396" Type="http://schemas.openxmlformats.org/officeDocument/2006/relationships/image" Target="../media/image507.png"/><Relationship Id="rId3" Type="http://schemas.openxmlformats.org/officeDocument/2006/relationships/customXml" Target="../ink/ink470.xml"/><Relationship Id="rId214" Type="http://schemas.openxmlformats.org/officeDocument/2006/relationships/customXml" Target="../ink/ink495.xml"/><Relationship Id="rId235" Type="http://schemas.openxmlformats.org/officeDocument/2006/relationships/image" Target="../media/image428.png"/><Relationship Id="rId256" Type="http://schemas.openxmlformats.org/officeDocument/2006/relationships/customXml" Target="../ink/ink516.xml"/><Relationship Id="rId277" Type="http://schemas.openxmlformats.org/officeDocument/2006/relationships/image" Target="../media/image449.png"/><Relationship Id="rId298" Type="http://schemas.openxmlformats.org/officeDocument/2006/relationships/customXml" Target="../ink/ink537.xml"/><Relationship Id="rId400" Type="http://schemas.openxmlformats.org/officeDocument/2006/relationships/image" Target="../media/image509.png"/><Relationship Id="rId302" Type="http://schemas.openxmlformats.org/officeDocument/2006/relationships/customXml" Target="../ink/ink539.xml"/><Relationship Id="rId323" Type="http://schemas.openxmlformats.org/officeDocument/2006/relationships/image" Target="../media/image472.png"/><Relationship Id="rId344" Type="http://schemas.openxmlformats.org/officeDocument/2006/relationships/customXml" Target="../ink/ink560.xml"/><Relationship Id="rId179" Type="http://schemas.openxmlformats.org/officeDocument/2006/relationships/customXml" Target="../ink/ink477.xml"/><Relationship Id="rId365" Type="http://schemas.openxmlformats.org/officeDocument/2006/relationships/image" Target="../media/image492.png"/><Relationship Id="rId386" Type="http://schemas.openxmlformats.org/officeDocument/2006/relationships/customXml" Target="../ink/ink582.xml"/><Relationship Id="rId190" Type="http://schemas.openxmlformats.org/officeDocument/2006/relationships/customXml" Target="../ink/ink483.xml"/><Relationship Id="rId204" Type="http://schemas.openxmlformats.org/officeDocument/2006/relationships/customXml" Target="../ink/ink490.xml"/><Relationship Id="rId225" Type="http://schemas.openxmlformats.org/officeDocument/2006/relationships/image" Target="../media/image422.png"/><Relationship Id="rId246" Type="http://schemas.openxmlformats.org/officeDocument/2006/relationships/customXml" Target="../ink/ink511.xml"/><Relationship Id="rId267" Type="http://schemas.openxmlformats.org/officeDocument/2006/relationships/image" Target="../media/image444.png"/><Relationship Id="rId288" Type="http://schemas.openxmlformats.org/officeDocument/2006/relationships/customXml" Target="../ink/ink532.xml"/><Relationship Id="rId313" Type="http://schemas.openxmlformats.org/officeDocument/2006/relationships/image" Target="../media/image46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15.png"/><Relationship Id="rId21" Type="http://schemas.openxmlformats.org/officeDocument/2006/relationships/image" Target="../media/image4670.png"/><Relationship Id="rId42" Type="http://schemas.openxmlformats.org/officeDocument/2006/relationships/customXml" Target="../ink/ink612.xml"/><Relationship Id="rId63" Type="http://schemas.openxmlformats.org/officeDocument/2006/relationships/image" Target="../media/image4880.png"/><Relationship Id="rId84" Type="http://schemas.openxmlformats.org/officeDocument/2006/relationships/customXml" Target="../ink/ink631.xml"/><Relationship Id="rId138" Type="http://schemas.openxmlformats.org/officeDocument/2006/relationships/customXml" Target="../ink/ink658.xml"/><Relationship Id="rId170" Type="http://schemas.openxmlformats.org/officeDocument/2006/relationships/customXml" Target="../ink/ink674.xml"/><Relationship Id="rId191" Type="http://schemas.openxmlformats.org/officeDocument/2006/relationships/image" Target="../media/image549.png"/><Relationship Id="rId205" Type="http://schemas.openxmlformats.org/officeDocument/2006/relationships/image" Target="../media/image556.png"/><Relationship Id="rId226" Type="http://schemas.openxmlformats.org/officeDocument/2006/relationships/customXml" Target="../ink/ink702.xml"/><Relationship Id="rId107" Type="http://schemas.openxmlformats.org/officeDocument/2006/relationships/image" Target="../media/image5101.png"/><Relationship Id="rId32" Type="http://schemas.openxmlformats.org/officeDocument/2006/relationships/customXml" Target="../ink/ink607.xml"/><Relationship Id="rId53" Type="http://schemas.openxmlformats.org/officeDocument/2006/relationships/image" Target="../media/image4830.png"/><Relationship Id="rId74" Type="http://schemas.openxmlformats.org/officeDocument/2006/relationships/customXml" Target="../ink/ink628.xml"/><Relationship Id="rId128" Type="http://schemas.openxmlformats.org/officeDocument/2006/relationships/customXml" Target="../ink/ink653.xml"/><Relationship Id="rId149" Type="http://schemas.openxmlformats.org/officeDocument/2006/relationships/customXml" Target="../ink/ink664.xml"/><Relationship Id="rId5" Type="http://schemas.openxmlformats.org/officeDocument/2006/relationships/image" Target="../media/image4590.png"/><Relationship Id="rId95" Type="http://schemas.openxmlformats.org/officeDocument/2006/relationships/image" Target="../media/image5040.png"/><Relationship Id="rId181" Type="http://schemas.openxmlformats.org/officeDocument/2006/relationships/image" Target="../media/image545.png"/><Relationship Id="rId216" Type="http://schemas.openxmlformats.org/officeDocument/2006/relationships/customXml" Target="../ink/ink697.xml"/><Relationship Id="rId22" Type="http://schemas.openxmlformats.org/officeDocument/2006/relationships/customXml" Target="../ink/ink602.xml"/><Relationship Id="rId43" Type="http://schemas.openxmlformats.org/officeDocument/2006/relationships/image" Target="../media/image4780.png"/><Relationship Id="rId64" Type="http://schemas.openxmlformats.org/officeDocument/2006/relationships/customXml" Target="../ink/ink623.xml"/><Relationship Id="rId118" Type="http://schemas.openxmlformats.org/officeDocument/2006/relationships/customXml" Target="../ink/ink648.xml"/><Relationship Id="rId139" Type="http://schemas.openxmlformats.org/officeDocument/2006/relationships/image" Target="../media/image525.png"/><Relationship Id="rId85" Type="http://schemas.openxmlformats.org/officeDocument/2006/relationships/image" Target="../media/image4990.png"/><Relationship Id="rId150" Type="http://schemas.openxmlformats.org/officeDocument/2006/relationships/image" Target="../media/image530.png"/><Relationship Id="rId171" Type="http://schemas.openxmlformats.org/officeDocument/2006/relationships/image" Target="../media/image540.png"/><Relationship Id="rId192" Type="http://schemas.openxmlformats.org/officeDocument/2006/relationships/customXml" Target="../ink/ink685.xml"/><Relationship Id="rId206" Type="http://schemas.openxmlformats.org/officeDocument/2006/relationships/customXml" Target="../ink/ink692.xml"/><Relationship Id="rId227" Type="http://schemas.openxmlformats.org/officeDocument/2006/relationships/image" Target="../media/image567.png"/><Relationship Id="rId33" Type="http://schemas.openxmlformats.org/officeDocument/2006/relationships/image" Target="../media/image4730.png"/><Relationship Id="rId108" Type="http://schemas.openxmlformats.org/officeDocument/2006/relationships/customXml" Target="../ink/ink643.xml"/><Relationship Id="rId129" Type="http://schemas.openxmlformats.org/officeDocument/2006/relationships/image" Target="../media/image520.png"/><Relationship Id="rId54" Type="http://schemas.openxmlformats.org/officeDocument/2006/relationships/customXml" Target="../ink/ink618.xml"/><Relationship Id="rId96" Type="http://schemas.openxmlformats.org/officeDocument/2006/relationships/customXml" Target="../ink/ink637.xml"/><Relationship Id="rId140" Type="http://schemas.openxmlformats.org/officeDocument/2006/relationships/customXml" Target="../ink/ink659.xml"/><Relationship Id="rId161" Type="http://schemas.openxmlformats.org/officeDocument/2006/relationships/image" Target="../media/image535.png"/><Relationship Id="rId182" Type="http://schemas.openxmlformats.org/officeDocument/2006/relationships/customXml" Target="../ink/ink680.xml"/><Relationship Id="rId217" Type="http://schemas.openxmlformats.org/officeDocument/2006/relationships/image" Target="../media/image562.png"/><Relationship Id="rId6" Type="http://schemas.openxmlformats.org/officeDocument/2006/relationships/customXml" Target="../ink/ink597.xml"/><Relationship Id="rId23" Type="http://schemas.openxmlformats.org/officeDocument/2006/relationships/image" Target="../media/image4680.png"/><Relationship Id="rId119" Type="http://schemas.openxmlformats.org/officeDocument/2006/relationships/image" Target="../media/image40.png"/><Relationship Id="rId44" Type="http://schemas.openxmlformats.org/officeDocument/2006/relationships/customXml" Target="../ink/ink613.xml"/><Relationship Id="rId65" Type="http://schemas.openxmlformats.org/officeDocument/2006/relationships/image" Target="../media/image4890.png"/><Relationship Id="rId86" Type="http://schemas.openxmlformats.org/officeDocument/2006/relationships/customXml" Target="../ink/ink632.xml"/><Relationship Id="rId130" Type="http://schemas.openxmlformats.org/officeDocument/2006/relationships/customXml" Target="../ink/ink654.xml"/><Relationship Id="rId151" Type="http://schemas.openxmlformats.org/officeDocument/2006/relationships/customXml" Target="../ink/ink665.xml"/><Relationship Id="rId172" Type="http://schemas.openxmlformats.org/officeDocument/2006/relationships/customXml" Target="../ink/ink675.xml"/><Relationship Id="rId193" Type="http://schemas.openxmlformats.org/officeDocument/2006/relationships/image" Target="../media/image550.png"/><Relationship Id="rId207" Type="http://schemas.openxmlformats.org/officeDocument/2006/relationships/image" Target="../media/image557.png"/><Relationship Id="rId228" Type="http://schemas.openxmlformats.org/officeDocument/2006/relationships/customXml" Target="../ink/ink703.xml"/><Relationship Id="rId109" Type="http://schemas.openxmlformats.org/officeDocument/2006/relationships/image" Target="../media/image5110.png"/><Relationship Id="rId34" Type="http://schemas.openxmlformats.org/officeDocument/2006/relationships/customXml" Target="../ink/ink608.xml"/><Relationship Id="rId55" Type="http://schemas.openxmlformats.org/officeDocument/2006/relationships/image" Target="../media/image4840.png"/><Relationship Id="rId97" Type="http://schemas.openxmlformats.org/officeDocument/2006/relationships/image" Target="../media/image5050.png"/><Relationship Id="rId120" Type="http://schemas.openxmlformats.org/officeDocument/2006/relationships/customXml" Target="../ink/ink649.xml"/><Relationship Id="rId141" Type="http://schemas.openxmlformats.org/officeDocument/2006/relationships/customXml" Target="../ink/ink660.xml"/><Relationship Id="rId7" Type="http://schemas.openxmlformats.org/officeDocument/2006/relationships/image" Target="../media/image4600.png"/><Relationship Id="rId162" Type="http://schemas.openxmlformats.org/officeDocument/2006/relationships/customXml" Target="../ink/ink670.xml"/><Relationship Id="rId183" Type="http://schemas.openxmlformats.org/officeDocument/2006/relationships/image" Target="../media/image534.png"/><Relationship Id="rId218" Type="http://schemas.openxmlformats.org/officeDocument/2006/relationships/customXml" Target="../ink/ink698.xml"/><Relationship Id="rId24" Type="http://schemas.openxmlformats.org/officeDocument/2006/relationships/customXml" Target="../ink/ink603.xml"/><Relationship Id="rId45" Type="http://schemas.openxmlformats.org/officeDocument/2006/relationships/image" Target="../media/image4790.png"/><Relationship Id="rId66" Type="http://schemas.openxmlformats.org/officeDocument/2006/relationships/customXml" Target="../ink/ink624.xml"/><Relationship Id="rId87" Type="http://schemas.openxmlformats.org/officeDocument/2006/relationships/image" Target="../media/image5000.png"/><Relationship Id="rId110" Type="http://schemas.openxmlformats.org/officeDocument/2006/relationships/customXml" Target="../ink/ink644.xml"/><Relationship Id="rId131" Type="http://schemas.openxmlformats.org/officeDocument/2006/relationships/image" Target="../media/image521.png"/><Relationship Id="rId152" Type="http://schemas.openxmlformats.org/officeDocument/2006/relationships/image" Target="../media/image531.png"/><Relationship Id="rId173" Type="http://schemas.openxmlformats.org/officeDocument/2006/relationships/image" Target="../media/image541.png"/><Relationship Id="rId194" Type="http://schemas.openxmlformats.org/officeDocument/2006/relationships/customXml" Target="../ink/ink686.xml"/><Relationship Id="rId208" Type="http://schemas.openxmlformats.org/officeDocument/2006/relationships/customXml" Target="../ink/ink693.xml"/><Relationship Id="rId229" Type="http://schemas.openxmlformats.org/officeDocument/2006/relationships/image" Target="../media/image568.png"/><Relationship Id="rId30" Type="http://schemas.openxmlformats.org/officeDocument/2006/relationships/customXml" Target="../ink/ink606.xml"/><Relationship Id="rId35" Type="http://schemas.openxmlformats.org/officeDocument/2006/relationships/image" Target="../media/image4740.png"/><Relationship Id="rId56" Type="http://schemas.openxmlformats.org/officeDocument/2006/relationships/customXml" Target="../ink/ink619.xml"/><Relationship Id="rId100" Type="http://schemas.openxmlformats.org/officeDocument/2006/relationships/customXml" Target="../ink/ink639.xml"/><Relationship Id="rId105" Type="http://schemas.openxmlformats.org/officeDocument/2006/relationships/image" Target="../media/image5090.png"/><Relationship Id="rId126" Type="http://schemas.openxmlformats.org/officeDocument/2006/relationships/customXml" Target="../ink/ink652.xml"/><Relationship Id="rId147" Type="http://schemas.openxmlformats.org/officeDocument/2006/relationships/customXml" Target="../ink/ink663.xml"/><Relationship Id="rId168" Type="http://schemas.openxmlformats.org/officeDocument/2006/relationships/customXml" Target="../ink/ink673.xml"/><Relationship Id="rId8" Type="http://schemas.openxmlformats.org/officeDocument/2006/relationships/customXml" Target="../ink/ink598.xml"/><Relationship Id="rId51" Type="http://schemas.openxmlformats.org/officeDocument/2006/relationships/image" Target="../media/image4820.png"/><Relationship Id="rId72" Type="http://schemas.openxmlformats.org/officeDocument/2006/relationships/customXml" Target="../ink/ink627.xml"/><Relationship Id="rId93" Type="http://schemas.openxmlformats.org/officeDocument/2006/relationships/image" Target="../media/image5030.png"/><Relationship Id="rId98" Type="http://schemas.openxmlformats.org/officeDocument/2006/relationships/customXml" Target="../ink/ink638.xml"/><Relationship Id="rId121" Type="http://schemas.openxmlformats.org/officeDocument/2006/relationships/image" Target="../media/image516.png"/><Relationship Id="rId142" Type="http://schemas.openxmlformats.org/officeDocument/2006/relationships/image" Target="../media/image526.png"/><Relationship Id="rId163" Type="http://schemas.openxmlformats.org/officeDocument/2006/relationships/image" Target="../media/image536.png"/><Relationship Id="rId184" Type="http://schemas.openxmlformats.org/officeDocument/2006/relationships/customXml" Target="../ink/ink681.xml"/><Relationship Id="rId189" Type="http://schemas.openxmlformats.org/officeDocument/2006/relationships/image" Target="../media/image548.png"/><Relationship Id="rId219" Type="http://schemas.openxmlformats.org/officeDocument/2006/relationships/image" Target="../media/image563.png"/><Relationship Id="rId3" Type="http://schemas.openxmlformats.org/officeDocument/2006/relationships/image" Target="../media/image4580.png"/><Relationship Id="rId214" Type="http://schemas.openxmlformats.org/officeDocument/2006/relationships/customXml" Target="../ink/ink696.xml"/><Relationship Id="rId230" Type="http://schemas.openxmlformats.org/officeDocument/2006/relationships/customXml" Target="../ink/ink704.xml"/><Relationship Id="rId25" Type="http://schemas.openxmlformats.org/officeDocument/2006/relationships/image" Target="../media/image4690.png"/><Relationship Id="rId46" Type="http://schemas.openxmlformats.org/officeDocument/2006/relationships/customXml" Target="../ink/ink614.xml"/><Relationship Id="rId67" Type="http://schemas.openxmlformats.org/officeDocument/2006/relationships/image" Target="../media/image4900.png"/><Relationship Id="rId116" Type="http://schemas.openxmlformats.org/officeDocument/2006/relationships/customXml" Target="../ink/ink647.xml"/><Relationship Id="rId137" Type="http://schemas.openxmlformats.org/officeDocument/2006/relationships/image" Target="../media/image524.png"/><Relationship Id="rId158" Type="http://schemas.openxmlformats.org/officeDocument/2006/relationships/customXml" Target="../ink/ink669.xml"/><Relationship Id="rId20" Type="http://schemas.openxmlformats.org/officeDocument/2006/relationships/customXml" Target="../ink/ink601.xml"/><Relationship Id="rId41" Type="http://schemas.openxmlformats.org/officeDocument/2006/relationships/image" Target="../media/image4770.png"/><Relationship Id="rId62" Type="http://schemas.openxmlformats.org/officeDocument/2006/relationships/customXml" Target="../ink/ink622.xml"/><Relationship Id="rId83" Type="http://schemas.openxmlformats.org/officeDocument/2006/relationships/image" Target="../media/image4980.png"/><Relationship Id="rId88" Type="http://schemas.openxmlformats.org/officeDocument/2006/relationships/customXml" Target="../ink/ink633.xml"/><Relationship Id="rId111" Type="http://schemas.openxmlformats.org/officeDocument/2006/relationships/image" Target="../media/image5120.png"/><Relationship Id="rId132" Type="http://schemas.openxmlformats.org/officeDocument/2006/relationships/customXml" Target="../ink/ink655.xml"/><Relationship Id="rId153" Type="http://schemas.openxmlformats.org/officeDocument/2006/relationships/customXml" Target="../ink/ink666.xml"/><Relationship Id="rId174" Type="http://schemas.openxmlformats.org/officeDocument/2006/relationships/customXml" Target="../ink/ink676.xml"/><Relationship Id="rId179" Type="http://schemas.openxmlformats.org/officeDocument/2006/relationships/image" Target="../media/image544.png"/><Relationship Id="rId195" Type="http://schemas.openxmlformats.org/officeDocument/2006/relationships/image" Target="../media/image551.png"/><Relationship Id="rId209" Type="http://schemas.openxmlformats.org/officeDocument/2006/relationships/image" Target="../media/image558.png"/><Relationship Id="rId190" Type="http://schemas.openxmlformats.org/officeDocument/2006/relationships/customXml" Target="../ink/ink684.xml"/><Relationship Id="rId204" Type="http://schemas.openxmlformats.org/officeDocument/2006/relationships/customXml" Target="../ink/ink691.xml"/><Relationship Id="rId220" Type="http://schemas.openxmlformats.org/officeDocument/2006/relationships/customXml" Target="../ink/ink699.xml"/><Relationship Id="rId225" Type="http://schemas.openxmlformats.org/officeDocument/2006/relationships/image" Target="../media/image566.png"/><Relationship Id="rId36" Type="http://schemas.openxmlformats.org/officeDocument/2006/relationships/customXml" Target="../ink/ink609.xml"/><Relationship Id="rId57" Type="http://schemas.openxmlformats.org/officeDocument/2006/relationships/image" Target="../media/image4850.png"/><Relationship Id="rId106" Type="http://schemas.openxmlformats.org/officeDocument/2006/relationships/customXml" Target="../ink/ink642.xml"/><Relationship Id="rId127" Type="http://schemas.openxmlformats.org/officeDocument/2006/relationships/image" Target="../media/image519.png"/><Relationship Id="rId10" Type="http://schemas.openxmlformats.org/officeDocument/2006/relationships/customXml" Target="../ink/ink599.xml"/><Relationship Id="rId31" Type="http://schemas.openxmlformats.org/officeDocument/2006/relationships/image" Target="../media/image4720.png"/><Relationship Id="rId52" Type="http://schemas.openxmlformats.org/officeDocument/2006/relationships/customXml" Target="../ink/ink617.xml"/><Relationship Id="rId73" Type="http://schemas.openxmlformats.org/officeDocument/2006/relationships/image" Target="../media/image4930.png"/><Relationship Id="rId94" Type="http://schemas.openxmlformats.org/officeDocument/2006/relationships/customXml" Target="../ink/ink636.xml"/><Relationship Id="rId99" Type="http://schemas.openxmlformats.org/officeDocument/2006/relationships/image" Target="../media/image5060.png"/><Relationship Id="rId101" Type="http://schemas.openxmlformats.org/officeDocument/2006/relationships/image" Target="../media/image5070.png"/><Relationship Id="rId122" Type="http://schemas.openxmlformats.org/officeDocument/2006/relationships/customXml" Target="../ink/ink650.xml"/><Relationship Id="rId143" Type="http://schemas.openxmlformats.org/officeDocument/2006/relationships/customXml" Target="../ink/ink661.xml"/><Relationship Id="rId148" Type="http://schemas.openxmlformats.org/officeDocument/2006/relationships/image" Target="../media/image529.png"/><Relationship Id="rId164" Type="http://schemas.openxmlformats.org/officeDocument/2006/relationships/customXml" Target="../ink/ink671.xml"/><Relationship Id="rId169" Type="http://schemas.openxmlformats.org/officeDocument/2006/relationships/image" Target="../media/image539.png"/><Relationship Id="rId185" Type="http://schemas.openxmlformats.org/officeDocument/2006/relationships/image" Target="../media/image546.png"/><Relationship Id="rId4" Type="http://schemas.openxmlformats.org/officeDocument/2006/relationships/customXml" Target="../ink/ink596.xml"/><Relationship Id="rId9" Type="http://schemas.openxmlformats.org/officeDocument/2006/relationships/image" Target="../media/image4610.png"/><Relationship Id="rId180" Type="http://schemas.openxmlformats.org/officeDocument/2006/relationships/customXml" Target="../ink/ink679.xml"/><Relationship Id="rId210" Type="http://schemas.openxmlformats.org/officeDocument/2006/relationships/customXml" Target="../ink/ink694.xml"/><Relationship Id="rId215" Type="http://schemas.openxmlformats.org/officeDocument/2006/relationships/image" Target="../media/image561.png"/><Relationship Id="rId26" Type="http://schemas.openxmlformats.org/officeDocument/2006/relationships/customXml" Target="../ink/ink604.xml"/><Relationship Id="rId231" Type="http://schemas.openxmlformats.org/officeDocument/2006/relationships/image" Target="../media/image569.png"/><Relationship Id="rId47" Type="http://schemas.openxmlformats.org/officeDocument/2006/relationships/image" Target="../media/image4800.png"/><Relationship Id="rId68" Type="http://schemas.openxmlformats.org/officeDocument/2006/relationships/customXml" Target="../ink/ink625.xml"/><Relationship Id="rId89" Type="http://schemas.openxmlformats.org/officeDocument/2006/relationships/image" Target="../media/image5010.png"/><Relationship Id="rId112" Type="http://schemas.openxmlformats.org/officeDocument/2006/relationships/customXml" Target="../ink/ink645.xml"/><Relationship Id="rId133" Type="http://schemas.openxmlformats.org/officeDocument/2006/relationships/image" Target="../media/image522.png"/><Relationship Id="rId154" Type="http://schemas.openxmlformats.org/officeDocument/2006/relationships/image" Target="../media/image532.png"/><Relationship Id="rId175" Type="http://schemas.openxmlformats.org/officeDocument/2006/relationships/image" Target="../media/image542.png"/><Relationship Id="rId196" Type="http://schemas.openxmlformats.org/officeDocument/2006/relationships/customXml" Target="../ink/ink687.xml"/><Relationship Id="rId200" Type="http://schemas.openxmlformats.org/officeDocument/2006/relationships/customXml" Target="../ink/ink689.xml"/><Relationship Id="rId221" Type="http://schemas.openxmlformats.org/officeDocument/2006/relationships/image" Target="../media/image564.png"/><Relationship Id="rId37" Type="http://schemas.openxmlformats.org/officeDocument/2006/relationships/image" Target="../media/image4750.png"/><Relationship Id="rId58" Type="http://schemas.openxmlformats.org/officeDocument/2006/relationships/customXml" Target="../ink/ink620.xml"/><Relationship Id="rId79" Type="http://schemas.openxmlformats.org/officeDocument/2006/relationships/image" Target="../media/image4960.png"/><Relationship Id="rId102" Type="http://schemas.openxmlformats.org/officeDocument/2006/relationships/customXml" Target="../ink/ink640.xml"/><Relationship Id="rId123" Type="http://schemas.openxmlformats.org/officeDocument/2006/relationships/image" Target="../media/image517.png"/><Relationship Id="rId144" Type="http://schemas.openxmlformats.org/officeDocument/2006/relationships/image" Target="../media/image527.png"/><Relationship Id="rId90" Type="http://schemas.openxmlformats.org/officeDocument/2006/relationships/customXml" Target="../ink/ink634.xml"/><Relationship Id="rId165" Type="http://schemas.openxmlformats.org/officeDocument/2006/relationships/image" Target="../media/image537.png"/><Relationship Id="rId186" Type="http://schemas.openxmlformats.org/officeDocument/2006/relationships/customXml" Target="../ink/ink682.xml"/><Relationship Id="rId211" Type="http://schemas.openxmlformats.org/officeDocument/2006/relationships/image" Target="../media/image559.png"/><Relationship Id="rId27" Type="http://schemas.openxmlformats.org/officeDocument/2006/relationships/image" Target="../media/image4700.png"/><Relationship Id="rId48" Type="http://schemas.openxmlformats.org/officeDocument/2006/relationships/customXml" Target="../ink/ink615.xml"/><Relationship Id="rId69" Type="http://schemas.openxmlformats.org/officeDocument/2006/relationships/image" Target="../media/image4910.png"/><Relationship Id="rId113" Type="http://schemas.openxmlformats.org/officeDocument/2006/relationships/image" Target="../media/image5130.png"/><Relationship Id="rId134" Type="http://schemas.openxmlformats.org/officeDocument/2006/relationships/customXml" Target="../ink/ink656.xml"/><Relationship Id="rId80" Type="http://schemas.openxmlformats.org/officeDocument/2006/relationships/customXml" Target="../ink/ink629.xml"/><Relationship Id="rId155" Type="http://schemas.openxmlformats.org/officeDocument/2006/relationships/customXml" Target="../ink/ink667.xml"/><Relationship Id="rId176" Type="http://schemas.openxmlformats.org/officeDocument/2006/relationships/customXml" Target="../ink/ink677.xml"/><Relationship Id="rId197" Type="http://schemas.openxmlformats.org/officeDocument/2006/relationships/image" Target="../media/image552.png"/><Relationship Id="rId201" Type="http://schemas.openxmlformats.org/officeDocument/2006/relationships/image" Target="../media/image554.png"/><Relationship Id="rId222" Type="http://schemas.openxmlformats.org/officeDocument/2006/relationships/customXml" Target="../ink/ink700.xml"/><Relationship Id="rId17" Type="http://schemas.openxmlformats.org/officeDocument/2006/relationships/image" Target="../media/image4650.png"/><Relationship Id="rId38" Type="http://schemas.openxmlformats.org/officeDocument/2006/relationships/customXml" Target="../ink/ink610.xml"/><Relationship Id="rId59" Type="http://schemas.openxmlformats.org/officeDocument/2006/relationships/image" Target="../media/image4860.png"/><Relationship Id="rId103" Type="http://schemas.openxmlformats.org/officeDocument/2006/relationships/image" Target="../media/image5080.png"/><Relationship Id="rId124" Type="http://schemas.openxmlformats.org/officeDocument/2006/relationships/customXml" Target="../ink/ink651.xml"/><Relationship Id="rId70" Type="http://schemas.openxmlformats.org/officeDocument/2006/relationships/customXml" Target="../ink/ink626.xml"/><Relationship Id="rId91" Type="http://schemas.openxmlformats.org/officeDocument/2006/relationships/image" Target="../media/image5020.png"/><Relationship Id="rId145" Type="http://schemas.openxmlformats.org/officeDocument/2006/relationships/customXml" Target="../ink/ink662.xml"/><Relationship Id="rId166" Type="http://schemas.openxmlformats.org/officeDocument/2006/relationships/customXml" Target="../ink/ink672.xml"/><Relationship Id="rId187" Type="http://schemas.openxmlformats.org/officeDocument/2006/relationships/image" Target="../media/image547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695.xml"/><Relationship Id="rId28" Type="http://schemas.openxmlformats.org/officeDocument/2006/relationships/customXml" Target="../ink/ink605.xml"/><Relationship Id="rId49" Type="http://schemas.openxmlformats.org/officeDocument/2006/relationships/image" Target="../media/image4810.png"/><Relationship Id="rId114" Type="http://schemas.openxmlformats.org/officeDocument/2006/relationships/customXml" Target="../ink/ink646.xml"/><Relationship Id="rId60" Type="http://schemas.openxmlformats.org/officeDocument/2006/relationships/customXml" Target="../ink/ink621.xml"/><Relationship Id="rId81" Type="http://schemas.openxmlformats.org/officeDocument/2006/relationships/image" Target="../media/image4970.png"/><Relationship Id="rId135" Type="http://schemas.openxmlformats.org/officeDocument/2006/relationships/image" Target="../media/image523.png"/><Relationship Id="rId156" Type="http://schemas.openxmlformats.org/officeDocument/2006/relationships/customXml" Target="../ink/ink668.xml"/><Relationship Id="rId177" Type="http://schemas.openxmlformats.org/officeDocument/2006/relationships/image" Target="../media/image543.png"/><Relationship Id="rId198" Type="http://schemas.openxmlformats.org/officeDocument/2006/relationships/customXml" Target="../ink/ink688.xml"/><Relationship Id="rId202" Type="http://schemas.openxmlformats.org/officeDocument/2006/relationships/customXml" Target="../ink/ink690.xml"/><Relationship Id="rId223" Type="http://schemas.openxmlformats.org/officeDocument/2006/relationships/image" Target="../media/image565.png"/><Relationship Id="rId18" Type="http://schemas.openxmlformats.org/officeDocument/2006/relationships/customXml" Target="../ink/ink600.xml"/><Relationship Id="rId39" Type="http://schemas.openxmlformats.org/officeDocument/2006/relationships/image" Target="../media/image4760.png"/><Relationship Id="rId50" Type="http://schemas.openxmlformats.org/officeDocument/2006/relationships/customXml" Target="../ink/ink616.xml"/><Relationship Id="rId104" Type="http://schemas.openxmlformats.org/officeDocument/2006/relationships/customXml" Target="../ink/ink641.xml"/><Relationship Id="rId125" Type="http://schemas.openxmlformats.org/officeDocument/2006/relationships/image" Target="../media/image518.png"/><Relationship Id="rId146" Type="http://schemas.openxmlformats.org/officeDocument/2006/relationships/image" Target="../media/image528.png"/><Relationship Id="rId167" Type="http://schemas.openxmlformats.org/officeDocument/2006/relationships/image" Target="../media/image538.png"/><Relationship Id="rId188" Type="http://schemas.openxmlformats.org/officeDocument/2006/relationships/customXml" Target="../ink/ink683.xml"/><Relationship Id="rId71" Type="http://schemas.openxmlformats.org/officeDocument/2006/relationships/image" Target="../media/image4920.png"/><Relationship Id="rId92" Type="http://schemas.openxmlformats.org/officeDocument/2006/relationships/customXml" Target="../ink/ink635.xml"/><Relationship Id="rId213" Type="http://schemas.openxmlformats.org/officeDocument/2006/relationships/image" Target="../media/image560.png"/><Relationship Id="rId2" Type="http://schemas.openxmlformats.org/officeDocument/2006/relationships/customXml" Target="../ink/ink595.xml"/><Relationship Id="rId29" Type="http://schemas.openxmlformats.org/officeDocument/2006/relationships/image" Target="../media/image4710.png"/><Relationship Id="rId40" Type="http://schemas.openxmlformats.org/officeDocument/2006/relationships/customXml" Target="../ink/ink611.xml"/><Relationship Id="rId115" Type="http://schemas.openxmlformats.org/officeDocument/2006/relationships/image" Target="../media/image5140.png"/><Relationship Id="rId136" Type="http://schemas.openxmlformats.org/officeDocument/2006/relationships/customXml" Target="../ink/ink657.xml"/><Relationship Id="rId157" Type="http://schemas.openxmlformats.org/officeDocument/2006/relationships/image" Target="../media/image533.png"/><Relationship Id="rId178" Type="http://schemas.openxmlformats.org/officeDocument/2006/relationships/customXml" Target="../ink/ink678.xml"/><Relationship Id="rId61" Type="http://schemas.openxmlformats.org/officeDocument/2006/relationships/image" Target="../media/image4870.png"/><Relationship Id="rId82" Type="http://schemas.openxmlformats.org/officeDocument/2006/relationships/customXml" Target="../ink/ink630.xml"/><Relationship Id="rId199" Type="http://schemas.openxmlformats.org/officeDocument/2006/relationships/image" Target="../media/image553.png"/><Relationship Id="rId203" Type="http://schemas.openxmlformats.org/officeDocument/2006/relationships/image" Target="../media/image555.png"/><Relationship Id="rId19" Type="http://schemas.openxmlformats.org/officeDocument/2006/relationships/image" Target="../media/image4660.png"/><Relationship Id="rId224" Type="http://schemas.openxmlformats.org/officeDocument/2006/relationships/customXml" Target="../ink/ink701.xml"/></Relationships>
</file>

<file path=ppt/slides/_rels/slide13.xml.rels><?xml version="1.0" encoding="UTF-8" standalone="yes"?>
<Relationships xmlns="http://schemas.openxmlformats.org/package/2006/relationships"><Relationship Id="rId299" Type="http://schemas.openxmlformats.org/officeDocument/2006/relationships/image" Target="../media/image640.png"/><Relationship Id="rId159" Type="http://schemas.openxmlformats.org/officeDocument/2006/relationships/image" Target="../media/image623.png"/><Relationship Id="rId324" Type="http://schemas.openxmlformats.org/officeDocument/2006/relationships/customXml" Target="../ink/ink791.xml"/><Relationship Id="rId366" Type="http://schemas.openxmlformats.org/officeDocument/2006/relationships/image" Target="../media/image674.png"/><Relationship Id="rId170" Type="http://schemas.openxmlformats.org/officeDocument/2006/relationships/customXml" Target="../ink/ink728.xml"/><Relationship Id="rId226" Type="http://schemas.openxmlformats.org/officeDocument/2006/relationships/customXml" Target="../ink/ink742.xml"/><Relationship Id="rId433" Type="http://schemas.openxmlformats.org/officeDocument/2006/relationships/customXml" Target="../ink/ink846.xml"/><Relationship Id="rId268" Type="http://schemas.openxmlformats.org/officeDocument/2006/relationships/customXml" Target="../ink/ink763.xml"/><Relationship Id="rId128" Type="http://schemas.openxmlformats.org/officeDocument/2006/relationships/customXml" Target="../ink/ink707.xml"/><Relationship Id="rId335" Type="http://schemas.openxmlformats.org/officeDocument/2006/relationships/image" Target="../media/image659.png"/><Relationship Id="rId377" Type="http://schemas.openxmlformats.org/officeDocument/2006/relationships/customXml" Target="../ink/ink818.xml"/><Relationship Id="rId237" Type="http://schemas.openxmlformats.org/officeDocument/2006/relationships/image" Target="../media/image586.png"/><Relationship Id="rId402" Type="http://schemas.openxmlformats.org/officeDocument/2006/relationships/image" Target="../media/image692.png"/><Relationship Id="rId279" Type="http://schemas.openxmlformats.org/officeDocument/2006/relationships/image" Target="../media/image630.png"/><Relationship Id="rId139" Type="http://schemas.openxmlformats.org/officeDocument/2006/relationships/image" Target="../media/image614.png"/><Relationship Id="rId290" Type="http://schemas.openxmlformats.org/officeDocument/2006/relationships/customXml" Target="../ink/ink774.xml"/><Relationship Id="rId304" Type="http://schemas.openxmlformats.org/officeDocument/2006/relationships/customXml" Target="../ink/ink781.xml"/><Relationship Id="rId325" Type="http://schemas.openxmlformats.org/officeDocument/2006/relationships/image" Target="../media/image654.png"/><Relationship Id="rId346" Type="http://schemas.openxmlformats.org/officeDocument/2006/relationships/image" Target="../media/image664.png"/><Relationship Id="rId367" Type="http://schemas.openxmlformats.org/officeDocument/2006/relationships/customXml" Target="../ink/ink813.xml"/><Relationship Id="rId388" Type="http://schemas.openxmlformats.org/officeDocument/2006/relationships/image" Target="../media/image685.png"/><Relationship Id="rId150" Type="http://schemas.openxmlformats.org/officeDocument/2006/relationships/customXml" Target="../ink/ink718.xml"/><Relationship Id="rId171" Type="http://schemas.openxmlformats.org/officeDocument/2006/relationships/image" Target="../media/image629.png"/><Relationship Id="rId206" Type="http://schemas.openxmlformats.org/officeDocument/2006/relationships/customXml" Target="../ink/ink732.xml"/><Relationship Id="rId227" Type="http://schemas.openxmlformats.org/officeDocument/2006/relationships/image" Target="../media/image581.png"/><Relationship Id="rId413" Type="http://schemas.openxmlformats.org/officeDocument/2006/relationships/customXml" Target="../ink/ink836.xml"/><Relationship Id="rId248" Type="http://schemas.openxmlformats.org/officeDocument/2006/relationships/customXml" Target="../ink/ink753.xml"/><Relationship Id="rId269" Type="http://schemas.openxmlformats.org/officeDocument/2006/relationships/image" Target="../media/image602.png"/><Relationship Id="rId434" Type="http://schemas.openxmlformats.org/officeDocument/2006/relationships/image" Target="../media/image708.png"/><Relationship Id="rId129" Type="http://schemas.openxmlformats.org/officeDocument/2006/relationships/image" Target="../media/image609.png"/><Relationship Id="rId280" Type="http://schemas.openxmlformats.org/officeDocument/2006/relationships/customXml" Target="../ink/ink769.xml"/><Relationship Id="rId315" Type="http://schemas.openxmlformats.org/officeDocument/2006/relationships/image" Target="../media/image649.png"/><Relationship Id="rId336" Type="http://schemas.openxmlformats.org/officeDocument/2006/relationships/customXml" Target="../ink/ink797.xml"/><Relationship Id="rId357" Type="http://schemas.openxmlformats.org/officeDocument/2006/relationships/customXml" Target="../ink/ink808.xml"/><Relationship Id="rId140" Type="http://schemas.openxmlformats.org/officeDocument/2006/relationships/customXml" Target="../ink/ink713.xml"/><Relationship Id="rId161" Type="http://schemas.openxmlformats.org/officeDocument/2006/relationships/image" Target="../media/image624.png"/><Relationship Id="rId217" Type="http://schemas.openxmlformats.org/officeDocument/2006/relationships/image" Target="../media/image576.png"/><Relationship Id="rId378" Type="http://schemas.openxmlformats.org/officeDocument/2006/relationships/image" Target="../media/image680.png"/><Relationship Id="rId399" Type="http://schemas.openxmlformats.org/officeDocument/2006/relationships/customXml" Target="../ink/ink829.xml"/><Relationship Id="rId403" Type="http://schemas.openxmlformats.org/officeDocument/2006/relationships/customXml" Target="../ink/ink831.xml"/><Relationship Id="rId238" Type="http://schemas.openxmlformats.org/officeDocument/2006/relationships/customXml" Target="../ink/ink748.xml"/><Relationship Id="rId259" Type="http://schemas.openxmlformats.org/officeDocument/2006/relationships/image" Target="../media/image597.png"/><Relationship Id="rId424" Type="http://schemas.openxmlformats.org/officeDocument/2006/relationships/image" Target="../media/image703.png"/><Relationship Id="rId270" Type="http://schemas.openxmlformats.org/officeDocument/2006/relationships/customXml" Target="../ink/ink764.xml"/><Relationship Id="rId291" Type="http://schemas.openxmlformats.org/officeDocument/2006/relationships/image" Target="../media/image636.png"/><Relationship Id="rId305" Type="http://schemas.openxmlformats.org/officeDocument/2006/relationships/image" Target="../media/image643.png"/><Relationship Id="rId326" Type="http://schemas.openxmlformats.org/officeDocument/2006/relationships/customXml" Target="../ink/ink792.xml"/><Relationship Id="rId347" Type="http://schemas.openxmlformats.org/officeDocument/2006/relationships/customXml" Target="../ink/ink803.xml"/><Relationship Id="rId130" Type="http://schemas.openxmlformats.org/officeDocument/2006/relationships/customXml" Target="../ink/ink708.xml"/><Relationship Id="rId151" Type="http://schemas.openxmlformats.org/officeDocument/2006/relationships/image" Target="../media/image619.png"/><Relationship Id="rId368" Type="http://schemas.openxmlformats.org/officeDocument/2006/relationships/image" Target="../media/image675.png"/><Relationship Id="rId389" Type="http://schemas.openxmlformats.org/officeDocument/2006/relationships/customXml" Target="../ink/ink824.xml"/><Relationship Id="rId172" Type="http://schemas.openxmlformats.org/officeDocument/2006/relationships/customXml" Target="../ink/ink729.xml"/><Relationship Id="rId207" Type="http://schemas.openxmlformats.org/officeDocument/2006/relationships/image" Target="../media/image571.png"/><Relationship Id="rId228" Type="http://schemas.openxmlformats.org/officeDocument/2006/relationships/customXml" Target="../ink/ink743.xml"/><Relationship Id="rId249" Type="http://schemas.openxmlformats.org/officeDocument/2006/relationships/image" Target="../media/image592.png"/><Relationship Id="rId414" Type="http://schemas.openxmlformats.org/officeDocument/2006/relationships/image" Target="../media/image698.png"/><Relationship Id="rId260" Type="http://schemas.openxmlformats.org/officeDocument/2006/relationships/customXml" Target="../ink/ink759.xml"/><Relationship Id="rId281" Type="http://schemas.openxmlformats.org/officeDocument/2006/relationships/image" Target="../media/image631.png"/><Relationship Id="rId316" Type="http://schemas.openxmlformats.org/officeDocument/2006/relationships/customXml" Target="../ink/ink787.xml"/><Relationship Id="rId337" Type="http://schemas.openxmlformats.org/officeDocument/2006/relationships/image" Target="../media/image660.png"/><Relationship Id="rId141" Type="http://schemas.openxmlformats.org/officeDocument/2006/relationships/image" Target="../media/image615.png"/><Relationship Id="rId358" Type="http://schemas.openxmlformats.org/officeDocument/2006/relationships/image" Target="../media/image670.png"/><Relationship Id="rId379" Type="http://schemas.openxmlformats.org/officeDocument/2006/relationships/customXml" Target="../ink/ink819.xml"/><Relationship Id="rId162" Type="http://schemas.openxmlformats.org/officeDocument/2006/relationships/customXml" Target="../ink/ink724.xml"/><Relationship Id="rId218" Type="http://schemas.openxmlformats.org/officeDocument/2006/relationships/customXml" Target="../ink/ink738.xml"/><Relationship Id="rId239" Type="http://schemas.openxmlformats.org/officeDocument/2006/relationships/image" Target="../media/image587.png"/><Relationship Id="rId390" Type="http://schemas.openxmlformats.org/officeDocument/2006/relationships/image" Target="../media/image686.png"/><Relationship Id="rId404" Type="http://schemas.openxmlformats.org/officeDocument/2006/relationships/image" Target="../media/image693.png"/><Relationship Id="rId425" Type="http://schemas.openxmlformats.org/officeDocument/2006/relationships/customXml" Target="../ink/ink842.xml"/><Relationship Id="rId250" Type="http://schemas.openxmlformats.org/officeDocument/2006/relationships/customXml" Target="../ink/ink754.xml"/><Relationship Id="rId271" Type="http://schemas.openxmlformats.org/officeDocument/2006/relationships/image" Target="../media/image603.png"/><Relationship Id="rId292" Type="http://schemas.openxmlformats.org/officeDocument/2006/relationships/customXml" Target="../ink/ink775.xml"/><Relationship Id="rId306" Type="http://schemas.openxmlformats.org/officeDocument/2006/relationships/customXml" Target="../ink/ink782.xml"/><Relationship Id="rId131" Type="http://schemas.openxmlformats.org/officeDocument/2006/relationships/image" Target="../media/image610.png"/><Relationship Id="rId327" Type="http://schemas.openxmlformats.org/officeDocument/2006/relationships/image" Target="../media/image655.png"/><Relationship Id="rId348" Type="http://schemas.openxmlformats.org/officeDocument/2006/relationships/image" Target="../media/image665.png"/><Relationship Id="rId369" Type="http://schemas.openxmlformats.org/officeDocument/2006/relationships/customXml" Target="../ink/ink814.xml"/><Relationship Id="rId152" Type="http://schemas.openxmlformats.org/officeDocument/2006/relationships/customXml" Target="../ink/ink719.xml"/><Relationship Id="rId208" Type="http://schemas.openxmlformats.org/officeDocument/2006/relationships/customXml" Target="../ink/ink733.xml"/><Relationship Id="rId229" Type="http://schemas.openxmlformats.org/officeDocument/2006/relationships/image" Target="../media/image582.png"/><Relationship Id="rId380" Type="http://schemas.openxmlformats.org/officeDocument/2006/relationships/image" Target="../media/image681.png"/><Relationship Id="rId415" Type="http://schemas.openxmlformats.org/officeDocument/2006/relationships/customXml" Target="../ink/ink837.xml"/><Relationship Id="rId240" Type="http://schemas.openxmlformats.org/officeDocument/2006/relationships/customXml" Target="../ink/ink749.xml"/><Relationship Id="rId261" Type="http://schemas.openxmlformats.org/officeDocument/2006/relationships/image" Target="../media/image598.png"/><Relationship Id="rId282" Type="http://schemas.openxmlformats.org/officeDocument/2006/relationships/customXml" Target="../ink/ink770.xml"/><Relationship Id="rId317" Type="http://schemas.openxmlformats.org/officeDocument/2006/relationships/image" Target="../media/image650.png"/><Relationship Id="rId338" Type="http://schemas.openxmlformats.org/officeDocument/2006/relationships/customXml" Target="../ink/ink798.xml"/><Relationship Id="rId359" Type="http://schemas.openxmlformats.org/officeDocument/2006/relationships/customXml" Target="../ink/ink809.xml"/><Relationship Id="rId142" Type="http://schemas.openxmlformats.org/officeDocument/2006/relationships/customXml" Target="../ink/ink714.xml"/><Relationship Id="rId163" Type="http://schemas.openxmlformats.org/officeDocument/2006/relationships/image" Target="../media/image625.png"/><Relationship Id="rId219" Type="http://schemas.openxmlformats.org/officeDocument/2006/relationships/image" Target="../media/image577.png"/><Relationship Id="rId370" Type="http://schemas.openxmlformats.org/officeDocument/2006/relationships/image" Target="../media/image676.png"/><Relationship Id="rId391" Type="http://schemas.openxmlformats.org/officeDocument/2006/relationships/customXml" Target="../ink/ink825.xml"/><Relationship Id="rId405" Type="http://schemas.openxmlformats.org/officeDocument/2006/relationships/customXml" Target="../ink/ink832.xml"/><Relationship Id="rId426" Type="http://schemas.openxmlformats.org/officeDocument/2006/relationships/image" Target="../media/image704.png"/><Relationship Id="rId230" Type="http://schemas.openxmlformats.org/officeDocument/2006/relationships/customXml" Target="../ink/ink744.xml"/><Relationship Id="rId251" Type="http://schemas.openxmlformats.org/officeDocument/2006/relationships/image" Target="../media/image593.png"/><Relationship Id="rId272" Type="http://schemas.openxmlformats.org/officeDocument/2006/relationships/customXml" Target="../ink/ink765.xml"/><Relationship Id="rId293" Type="http://schemas.openxmlformats.org/officeDocument/2006/relationships/image" Target="../media/image637.png"/><Relationship Id="rId307" Type="http://schemas.openxmlformats.org/officeDocument/2006/relationships/image" Target="../media/image646.png"/><Relationship Id="rId328" Type="http://schemas.openxmlformats.org/officeDocument/2006/relationships/customXml" Target="../ink/ink793.xml"/><Relationship Id="rId349" Type="http://schemas.openxmlformats.org/officeDocument/2006/relationships/customXml" Target="../ink/ink804.xml"/><Relationship Id="rId132" Type="http://schemas.openxmlformats.org/officeDocument/2006/relationships/customXml" Target="../ink/ink709.xml"/><Relationship Id="rId153" Type="http://schemas.openxmlformats.org/officeDocument/2006/relationships/image" Target="../media/image620.png"/><Relationship Id="rId209" Type="http://schemas.openxmlformats.org/officeDocument/2006/relationships/image" Target="../media/image572.png"/><Relationship Id="rId360" Type="http://schemas.openxmlformats.org/officeDocument/2006/relationships/image" Target="../media/image671.png"/><Relationship Id="rId381" Type="http://schemas.openxmlformats.org/officeDocument/2006/relationships/customXml" Target="../ink/ink820.xml"/><Relationship Id="rId416" Type="http://schemas.openxmlformats.org/officeDocument/2006/relationships/image" Target="../media/image699.png"/><Relationship Id="rId220" Type="http://schemas.openxmlformats.org/officeDocument/2006/relationships/customXml" Target="../ink/ink739.xml"/><Relationship Id="rId241" Type="http://schemas.openxmlformats.org/officeDocument/2006/relationships/image" Target="../media/image588.png"/><Relationship Id="rId262" Type="http://schemas.openxmlformats.org/officeDocument/2006/relationships/customXml" Target="../ink/ink760.xml"/><Relationship Id="rId283" Type="http://schemas.openxmlformats.org/officeDocument/2006/relationships/image" Target="../media/image632.png"/><Relationship Id="rId318" Type="http://schemas.openxmlformats.org/officeDocument/2006/relationships/customXml" Target="../ink/ink788.xml"/><Relationship Id="rId339" Type="http://schemas.openxmlformats.org/officeDocument/2006/relationships/image" Target="../media/image661.png"/><Relationship Id="rId143" Type="http://schemas.openxmlformats.org/officeDocument/2006/relationships/image" Target="../media/image616.png"/><Relationship Id="rId164" Type="http://schemas.openxmlformats.org/officeDocument/2006/relationships/customXml" Target="../ink/ink725.xml"/><Relationship Id="rId350" Type="http://schemas.openxmlformats.org/officeDocument/2006/relationships/image" Target="../media/image666.png"/><Relationship Id="rId371" Type="http://schemas.openxmlformats.org/officeDocument/2006/relationships/customXml" Target="../ink/ink815.xml"/><Relationship Id="rId406" Type="http://schemas.openxmlformats.org/officeDocument/2006/relationships/image" Target="../media/image694.png"/><Relationship Id="rId210" Type="http://schemas.openxmlformats.org/officeDocument/2006/relationships/customXml" Target="../ink/ink734.xml"/><Relationship Id="rId392" Type="http://schemas.openxmlformats.org/officeDocument/2006/relationships/image" Target="../media/image687.png"/><Relationship Id="rId427" Type="http://schemas.openxmlformats.org/officeDocument/2006/relationships/customXml" Target="../ink/ink843.xml"/><Relationship Id="rId231" Type="http://schemas.openxmlformats.org/officeDocument/2006/relationships/image" Target="../media/image583.png"/><Relationship Id="rId252" Type="http://schemas.openxmlformats.org/officeDocument/2006/relationships/customXml" Target="../ink/ink755.xml"/><Relationship Id="rId273" Type="http://schemas.openxmlformats.org/officeDocument/2006/relationships/image" Target="../media/image604.png"/><Relationship Id="rId294" Type="http://schemas.openxmlformats.org/officeDocument/2006/relationships/customXml" Target="../ink/ink776.xml"/><Relationship Id="rId308" Type="http://schemas.openxmlformats.org/officeDocument/2006/relationships/customXml" Target="../ink/ink783.xml"/><Relationship Id="rId329" Type="http://schemas.openxmlformats.org/officeDocument/2006/relationships/image" Target="../media/image656.png"/><Relationship Id="rId133" Type="http://schemas.openxmlformats.org/officeDocument/2006/relationships/image" Target="../media/image611.png"/><Relationship Id="rId154" Type="http://schemas.openxmlformats.org/officeDocument/2006/relationships/customXml" Target="../ink/ink720.xml"/><Relationship Id="rId340" Type="http://schemas.openxmlformats.org/officeDocument/2006/relationships/customXml" Target="../ink/ink799.xml"/><Relationship Id="rId361" Type="http://schemas.openxmlformats.org/officeDocument/2006/relationships/customXml" Target="../ink/ink810.xml"/><Relationship Id="rId382" Type="http://schemas.openxmlformats.org/officeDocument/2006/relationships/image" Target="../media/image682.png"/><Relationship Id="rId417" Type="http://schemas.openxmlformats.org/officeDocument/2006/relationships/customXml" Target="../ink/ink838.xml"/><Relationship Id="rId221" Type="http://schemas.openxmlformats.org/officeDocument/2006/relationships/image" Target="../media/image578.png"/><Relationship Id="rId242" Type="http://schemas.openxmlformats.org/officeDocument/2006/relationships/customXml" Target="../ink/ink750.xml"/><Relationship Id="rId263" Type="http://schemas.openxmlformats.org/officeDocument/2006/relationships/image" Target="../media/image599.png"/><Relationship Id="rId284" Type="http://schemas.openxmlformats.org/officeDocument/2006/relationships/customXml" Target="../ink/ink771.xml"/><Relationship Id="rId319" Type="http://schemas.openxmlformats.org/officeDocument/2006/relationships/image" Target="../media/image651.png"/><Relationship Id="rId144" Type="http://schemas.openxmlformats.org/officeDocument/2006/relationships/customXml" Target="../ink/ink715.xml"/><Relationship Id="rId330" Type="http://schemas.openxmlformats.org/officeDocument/2006/relationships/customXml" Target="../ink/ink794.xml"/><Relationship Id="rId165" Type="http://schemas.openxmlformats.org/officeDocument/2006/relationships/image" Target="../media/image626.png"/><Relationship Id="rId351" Type="http://schemas.openxmlformats.org/officeDocument/2006/relationships/customXml" Target="../ink/ink805.xml"/><Relationship Id="rId372" Type="http://schemas.openxmlformats.org/officeDocument/2006/relationships/image" Target="../media/image677.png"/><Relationship Id="rId393" Type="http://schemas.openxmlformats.org/officeDocument/2006/relationships/customXml" Target="../ink/ink826.xml"/><Relationship Id="rId407" Type="http://schemas.openxmlformats.org/officeDocument/2006/relationships/customXml" Target="../ink/ink833.xml"/><Relationship Id="rId428" Type="http://schemas.openxmlformats.org/officeDocument/2006/relationships/image" Target="../media/image705.png"/><Relationship Id="rId211" Type="http://schemas.openxmlformats.org/officeDocument/2006/relationships/image" Target="../media/image573.png"/><Relationship Id="rId232" Type="http://schemas.openxmlformats.org/officeDocument/2006/relationships/customXml" Target="../ink/ink745.xml"/><Relationship Id="rId253" Type="http://schemas.openxmlformats.org/officeDocument/2006/relationships/image" Target="../media/image594.png"/><Relationship Id="rId274" Type="http://schemas.openxmlformats.org/officeDocument/2006/relationships/customXml" Target="../ink/ink766.xml"/><Relationship Id="rId295" Type="http://schemas.openxmlformats.org/officeDocument/2006/relationships/image" Target="../media/image638.png"/><Relationship Id="rId309" Type="http://schemas.openxmlformats.org/officeDocument/2006/relationships/image" Target="../media/image647.png"/><Relationship Id="rId134" Type="http://schemas.openxmlformats.org/officeDocument/2006/relationships/customXml" Target="../ink/ink710.xml"/><Relationship Id="rId320" Type="http://schemas.openxmlformats.org/officeDocument/2006/relationships/customXml" Target="../ink/ink789.xml"/><Relationship Id="rId155" Type="http://schemas.openxmlformats.org/officeDocument/2006/relationships/image" Target="../media/image621.png"/><Relationship Id="rId341" Type="http://schemas.openxmlformats.org/officeDocument/2006/relationships/image" Target="../media/image662.png"/><Relationship Id="rId362" Type="http://schemas.openxmlformats.org/officeDocument/2006/relationships/image" Target="../media/image672.png"/><Relationship Id="rId383" Type="http://schemas.openxmlformats.org/officeDocument/2006/relationships/customXml" Target="../ink/ink821.xml"/><Relationship Id="rId418" Type="http://schemas.openxmlformats.org/officeDocument/2006/relationships/image" Target="../media/image700.png"/><Relationship Id="rId201" Type="http://schemas.openxmlformats.org/officeDocument/2006/relationships/image" Target="../media/image644.png"/><Relationship Id="rId222" Type="http://schemas.openxmlformats.org/officeDocument/2006/relationships/customXml" Target="../ink/ink740.xml"/><Relationship Id="rId243" Type="http://schemas.openxmlformats.org/officeDocument/2006/relationships/image" Target="../media/image589.png"/><Relationship Id="rId264" Type="http://schemas.openxmlformats.org/officeDocument/2006/relationships/customXml" Target="../ink/ink761.xml"/><Relationship Id="rId285" Type="http://schemas.openxmlformats.org/officeDocument/2006/relationships/image" Target="../media/image633.png"/><Relationship Id="rId310" Type="http://schemas.openxmlformats.org/officeDocument/2006/relationships/customXml" Target="../ink/ink784.xml"/><Relationship Id="rId145" Type="http://schemas.openxmlformats.org/officeDocument/2006/relationships/image" Target="../media/image617.png"/><Relationship Id="rId166" Type="http://schemas.openxmlformats.org/officeDocument/2006/relationships/customXml" Target="../ink/ink726.xml"/><Relationship Id="rId331" Type="http://schemas.openxmlformats.org/officeDocument/2006/relationships/image" Target="../media/image657.png"/><Relationship Id="rId352" Type="http://schemas.openxmlformats.org/officeDocument/2006/relationships/image" Target="../media/image667.png"/><Relationship Id="rId373" Type="http://schemas.openxmlformats.org/officeDocument/2006/relationships/customXml" Target="../ink/ink816.xml"/><Relationship Id="rId394" Type="http://schemas.openxmlformats.org/officeDocument/2006/relationships/image" Target="../media/image688.png"/><Relationship Id="rId408" Type="http://schemas.openxmlformats.org/officeDocument/2006/relationships/image" Target="../media/image695.png"/><Relationship Id="rId429" Type="http://schemas.openxmlformats.org/officeDocument/2006/relationships/customXml" Target="../ink/ink844.xml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735.xml"/><Relationship Id="rId233" Type="http://schemas.openxmlformats.org/officeDocument/2006/relationships/image" Target="../media/image584.png"/><Relationship Id="rId254" Type="http://schemas.openxmlformats.org/officeDocument/2006/relationships/customXml" Target="../ink/ink756.xml"/><Relationship Id="rId275" Type="http://schemas.openxmlformats.org/officeDocument/2006/relationships/image" Target="../media/image605.png"/><Relationship Id="rId296" Type="http://schemas.openxmlformats.org/officeDocument/2006/relationships/customXml" Target="../ink/ink777.xml"/><Relationship Id="rId300" Type="http://schemas.openxmlformats.org/officeDocument/2006/relationships/customXml" Target="../ink/ink779.xml"/><Relationship Id="rId135" Type="http://schemas.openxmlformats.org/officeDocument/2006/relationships/image" Target="../media/image612.png"/><Relationship Id="rId156" Type="http://schemas.openxmlformats.org/officeDocument/2006/relationships/customXml" Target="../ink/ink721.xml"/><Relationship Id="rId321" Type="http://schemas.openxmlformats.org/officeDocument/2006/relationships/image" Target="../media/image652.png"/><Relationship Id="rId342" Type="http://schemas.openxmlformats.org/officeDocument/2006/relationships/customXml" Target="../ink/ink800.xml"/><Relationship Id="rId363" Type="http://schemas.openxmlformats.org/officeDocument/2006/relationships/customXml" Target="../ink/ink811.xml"/><Relationship Id="rId384" Type="http://schemas.openxmlformats.org/officeDocument/2006/relationships/image" Target="../media/image683.png"/><Relationship Id="rId419" Type="http://schemas.openxmlformats.org/officeDocument/2006/relationships/customXml" Target="../ink/ink839.xml"/><Relationship Id="rId202" Type="http://schemas.openxmlformats.org/officeDocument/2006/relationships/customXml" Target="../ink/ink730.xml"/><Relationship Id="rId223" Type="http://schemas.openxmlformats.org/officeDocument/2006/relationships/image" Target="../media/image579.png"/><Relationship Id="rId244" Type="http://schemas.openxmlformats.org/officeDocument/2006/relationships/customXml" Target="../ink/ink751.xml"/><Relationship Id="rId430" Type="http://schemas.openxmlformats.org/officeDocument/2006/relationships/image" Target="../media/image706.png"/><Relationship Id="rId265" Type="http://schemas.openxmlformats.org/officeDocument/2006/relationships/image" Target="../media/image600.png"/><Relationship Id="rId286" Type="http://schemas.openxmlformats.org/officeDocument/2006/relationships/customXml" Target="../ink/ink772.xml"/><Relationship Id="rId125" Type="http://schemas.openxmlformats.org/officeDocument/2006/relationships/image" Target="../media/image607.png"/><Relationship Id="rId146" Type="http://schemas.openxmlformats.org/officeDocument/2006/relationships/customXml" Target="../ink/ink716.xml"/><Relationship Id="rId167" Type="http://schemas.openxmlformats.org/officeDocument/2006/relationships/image" Target="../media/image627.png"/><Relationship Id="rId311" Type="http://schemas.openxmlformats.org/officeDocument/2006/relationships/image" Target="../media/image648.png"/><Relationship Id="rId332" Type="http://schemas.openxmlformats.org/officeDocument/2006/relationships/customXml" Target="../ink/ink795.xml"/><Relationship Id="rId353" Type="http://schemas.openxmlformats.org/officeDocument/2006/relationships/customXml" Target="../ink/ink806.xml"/><Relationship Id="rId374" Type="http://schemas.openxmlformats.org/officeDocument/2006/relationships/image" Target="../media/image678.png"/><Relationship Id="rId395" Type="http://schemas.openxmlformats.org/officeDocument/2006/relationships/customXml" Target="../ink/ink827.xml"/><Relationship Id="rId409" Type="http://schemas.openxmlformats.org/officeDocument/2006/relationships/customXml" Target="../ink/ink834.xml"/><Relationship Id="rId213" Type="http://schemas.openxmlformats.org/officeDocument/2006/relationships/image" Target="../media/image574.png"/><Relationship Id="rId234" Type="http://schemas.openxmlformats.org/officeDocument/2006/relationships/customXml" Target="../ink/ink746.xml"/><Relationship Id="rId420" Type="http://schemas.openxmlformats.org/officeDocument/2006/relationships/image" Target="../media/image701.png"/><Relationship Id="rId2" Type="http://schemas.openxmlformats.org/officeDocument/2006/relationships/customXml" Target="../ink/ink705.xml"/><Relationship Id="rId255" Type="http://schemas.openxmlformats.org/officeDocument/2006/relationships/image" Target="../media/image595.png"/><Relationship Id="rId276" Type="http://schemas.openxmlformats.org/officeDocument/2006/relationships/customXml" Target="../ink/ink767.xml"/><Relationship Id="rId297" Type="http://schemas.openxmlformats.org/officeDocument/2006/relationships/image" Target="../media/image639.png"/><Relationship Id="rId136" Type="http://schemas.openxmlformats.org/officeDocument/2006/relationships/customXml" Target="../ink/ink711.xml"/><Relationship Id="rId157" Type="http://schemas.openxmlformats.org/officeDocument/2006/relationships/image" Target="../media/image622.png"/><Relationship Id="rId301" Type="http://schemas.openxmlformats.org/officeDocument/2006/relationships/image" Target="../media/image641.png"/><Relationship Id="rId322" Type="http://schemas.openxmlformats.org/officeDocument/2006/relationships/customXml" Target="../ink/ink790.xml"/><Relationship Id="rId343" Type="http://schemas.openxmlformats.org/officeDocument/2006/relationships/image" Target="../media/image663.png"/><Relationship Id="rId364" Type="http://schemas.openxmlformats.org/officeDocument/2006/relationships/image" Target="../media/image673.png"/><Relationship Id="rId203" Type="http://schemas.openxmlformats.org/officeDocument/2006/relationships/image" Target="../media/image645.png"/><Relationship Id="rId385" Type="http://schemas.openxmlformats.org/officeDocument/2006/relationships/customXml" Target="../ink/ink822.xml"/><Relationship Id="rId224" Type="http://schemas.openxmlformats.org/officeDocument/2006/relationships/customXml" Target="../ink/ink741.xml"/><Relationship Id="rId245" Type="http://schemas.openxmlformats.org/officeDocument/2006/relationships/image" Target="../media/image590.png"/><Relationship Id="rId266" Type="http://schemas.openxmlformats.org/officeDocument/2006/relationships/customXml" Target="../ink/ink762.xml"/><Relationship Id="rId287" Type="http://schemas.openxmlformats.org/officeDocument/2006/relationships/image" Target="../media/image634.png"/><Relationship Id="rId410" Type="http://schemas.openxmlformats.org/officeDocument/2006/relationships/image" Target="../media/image696.png"/><Relationship Id="rId431" Type="http://schemas.openxmlformats.org/officeDocument/2006/relationships/customXml" Target="../ink/ink845.xml"/><Relationship Id="rId126" Type="http://schemas.openxmlformats.org/officeDocument/2006/relationships/customXml" Target="../ink/ink706.xml"/><Relationship Id="rId147" Type="http://schemas.openxmlformats.org/officeDocument/2006/relationships/image" Target="../media/image40.png"/><Relationship Id="rId168" Type="http://schemas.openxmlformats.org/officeDocument/2006/relationships/customXml" Target="../ink/ink727.xml"/><Relationship Id="rId312" Type="http://schemas.openxmlformats.org/officeDocument/2006/relationships/customXml" Target="../ink/ink785.xml"/><Relationship Id="rId333" Type="http://schemas.openxmlformats.org/officeDocument/2006/relationships/image" Target="../media/image658.png"/><Relationship Id="rId354" Type="http://schemas.openxmlformats.org/officeDocument/2006/relationships/image" Target="../media/image668.png"/><Relationship Id="rId375" Type="http://schemas.openxmlformats.org/officeDocument/2006/relationships/customXml" Target="../ink/ink817.xml"/><Relationship Id="rId396" Type="http://schemas.openxmlformats.org/officeDocument/2006/relationships/image" Target="../media/image689.png"/><Relationship Id="rId214" Type="http://schemas.openxmlformats.org/officeDocument/2006/relationships/customXml" Target="../ink/ink736.xml"/><Relationship Id="rId235" Type="http://schemas.openxmlformats.org/officeDocument/2006/relationships/image" Target="../media/image585.png"/><Relationship Id="rId256" Type="http://schemas.openxmlformats.org/officeDocument/2006/relationships/customXml" Target="../ink/ink757.xml"/><Relationship Id="rId277" Type="http://schemas.openxmlformats.org/officeDocument/2006/relationships/image" Target="../media/image606.png"/><Relationship Id="rId298" Type="http://schemas.openxmlformats.org/officeDocument/2006/relationships/customXml" Target="../ink/ink778.xml"/><Relationship Id="rId400" Type="http://schemas.openxmlformats.org/officeDocument/2006/relationships/image" Target="../media/image691.png"/><Relationship Id="rId421" Type="http://schemas.openxmlformats.org/officeDocument/2006/relationships/customXml" Target="../ink/ink840.xml"/><Relationship Id="rId137" Type="http://schemas.openxmlformats.org/officeDocument/2006/relationships/image" Target="../media/image613.png"/><Relationship Id="rId158" Type="http://schemas.openxmlformats.org/officeDocument/2006/relationships/customXml" Target="../ink/ink722.xml"/><Relationship Id="rId302" Type="http://schemas.openxmlformats.org/officeDocument/2006/relationships/customXml" Target="../ink/ink780.xml"/><Relationship Id="rId323" Type="http://schemas.openxmlformats.org/officeDocument/2006/relationships/image" Target="../media/image653.png"/><Relationship Id="rId344" Type="http://schemas.openxmlformats.org/officeDocument/2006/relationships/customXml" Target="../ink/ink801.xml"/><Relationship Id="rId365" Type="http://schemas.openxmlformats.org/officeDocument/2006/relationships/customXml" Target="../ink/ink812.xml"/><Relationship Id="rId386" Type="http://schemas.openxmlformats.org/officeDocument/2006/relationships/image" Target="../media/image684.png"/><Relationship Id="rId204" Type="http://schemas.openxmlformats.org/officeDocument/2006/relationships/customXml" Target="../ink/ink731.xml"/><Relationship Id="rId225" Type="http://schemas.openxmlformats.org/officeDocument/2006/relationships/image" Target="../media/image580.png"/><Relationship Id="rId246" Type="http://schemas.openxmlformats.org/officeDocument/2006/relationships/customXml" Target="../ink/ink752.xml"/><Relationship Id="rId267" Type="http://schemas.openxmlformats.org/officeDocument/2006/relationships/image" Target="../media/image601.png"/><Relationship Id="rId288" Type="http://schemas.openxmlformats.org/officeDocument/2006/relationships/customXml" Target="../ink/ink773.xml"/><Relationship Id="rId411" Type="http://schemas.openxmlformats.org/officeDocument/2006/relationships/customXml" Target="../ink/ink835.xml"/><Relationship Id="rId432" Type="http://schemas.openxmlformats.org/officeDocument/2006/relationships/image" Target="../media/image707.png"/><Relationship Id="rId127" Type="http://schemas.openxmlformats.org/officeDocument/2006/relationships/image" Target="../media/image608.png"/><Relationship Id="rId313" Type="http://schemas.openxmlformats.org/officeDocument/2006/relationships/image" Target="../media/image73.png"/><Relationship Id="rId148" Type="http://schemas.openxmlformats.org/officeDocument/2006/relationships/customXml" Target="../ink/ink717.xml"/><Relationship Id="rId169" Type="http://schemas.openxmlformats.org/officeDocument/2006/relationships/image" Target="../media/image628.png"/><Relationship Id="rId334" Type="http://schemas.openxmlformats.org/officeDocument/2006/relationships/customXml" Target="../ink/ink796.xml"/><Relationship Id="rId355" Type="http://schemas.openxmlformats.org/officeDocument/2006/relationships/customXml" Target="../ink/ink807.xml"/><Relationship Id="rId376" Type="http://schemas.openxmlformats.org/officeDocument/2006/relationships/image" Target="../media/image679.png"/><Relationship Id="rId397" Type="http://schemas.openxmlformats.org/officeDocument/2006/relationships/customXml" Target="../ink/ink828.xml"/><Relationship Id="rId215" Type="http://schemas.openxmlformats.org/officeDocument/2006/relationships/image" Target="../media/image575.png"/><Relationship Id="rId236" Type="http://schemas.openxmlformats.org/officeDocument/2006/relationships/customXml" Target="../ink/ink747.xml"/><Relationship Id="rId257" Type="http://schemas.openxmlformats.org/officeDocument/2006/relationships/image" Target="../media/image596.png"/><Relationship Id="rId278" Type="http://schemas.openxmlformats.org/officeDocument/2006/relationships/customXml" Target="../ink/ink768.xml"/><Relationship Id="rId401" Type="http://schemas.openxmlformats.org/officeDocument/2006/relationships/customXml" Target="../ink/ink830.xml"/><Relationship Id="rId422" Type="http://schemas.openxmlformats.org/officeDocument/2006/relationships/image" Target="../media/image702.png"/><Relationship Id="rId303" Type="http://schemas.openxmlformats.org/officeDocument/2006/relationships/image" Target="../media/image642.png"/><Relationship Id="rId138" Type="http://schemas.openxmlformats.org/officeDocument/2006/relationships/customXml" Target="../ink/ink712.xml"/><Relationship Id="rId345" Type="http://schemas.openxmlformats.org/officeDocument/2006/relationships/customXml" Target="../ink/ink802.xml"/><Relationship Id="rId387" Type="http://schemas.openxmlformats.org/officeDocument/2006/relationships/customXml" Target="../ink/ink823.xml"/><Relationship Id="rId205" Type="http://schemas.openxmlformats.org/officeDocument/2006/relationships/image" Target="../media/image570.png"/><Relationship Id="rId247" Type="http://schemas.openxmlformats.org/officeDocument/2006/relationships/image" Target="../media/image591.png"/><Relationship Id="rId412" Type="http://schemas.openxmlformats.org/officeDocument/2006/relationships/image" Target="../media/image697.png"/><Relationship Id="rId289" Type="http://schemas.openxmlformats.org/officeDocument/2006/relationships/image" Target="../media/image635.png"/><Relationship Id="rId149" Type="http://schemas.openxmlformats.org/officeDocument/2006/relationships/image" Target="../media/image618.png"/><Relationship Id="rId314" Type="http://schemas.openxmlformats.org/officeDocument/2006/relationships/customXml" Target="../ink/ink786.xml"/><Relationship Id="rId356" Type="http://schemas.openxmlformats.org/officeDocument/2006/relationships/image" Target="../media/image669.png"/><Relationship Id="rId398" Type="http://schemas.openxmlformats.org/officeDocument/2006/relationships/image" Target="../media/image690.png"/><Relationship Id="rId160" Type="http://schemas.openxmlformats.org/officeDocument/2006/relationships/customXml" Target="../ink/ink723.xml"/><Relationship Id="rId216" Type="http://schemas.openxmlformats.org/officeDocument/2006/relationships/customXml" Target="../ink/ink737.xml"/><Relationship Id="rId423" Type="http://schemas.openxmlformats.org/officeDocument/2006/relationships/customXml" Target="../ink/ink841.xml"/><Relationship Id="rId258" Type="http://schemas.openxmlformats.org/officeDocument/2006/relationships/customXml" Target="../ink/ink758.xml"/></Relationships>
</file>

<file path=ppt/slides/_rels/slide1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764.png"/><Relationship Id="rId21" Type="http://schemas.openxmlformats.org/officeDocument/2006/relationships/customXml" Target="../ink/ink857.xml"/><Relationship Id="rId63" Type="http://schemas.openxmlformats.org/officeDocument/2006/relationships/image" Target="../media/image737.png"/><Relationship Id="rId159" Type="http://schemas.openxmlformats.org/officeDocument/2006/relationships/customXml" Target="../ink/ink927.xml"/><Relationship Id="rId170" Type="http://schemas.openxmlformats.org/officeDocument/2006/relationships/customXml" Target="../ink/ink933.xml"/><Relationship Id="rId226" Type="http://schemas.openxmlformats.org/officeDocument/2006/relationships/customXml" Target="../ink/ink962.xml"/><Relationship Id="rId268" Type="http://schemas.openxmlformats.org/officeDocument/2006/relationships/image" Target="../media/image837.png"/><Relationship Id="rId11" Type="http://schemas.openxmlformats.org/officeDocument/2006/relationships/image" Target="../media/image712.png"/><Relationship Id="rId32" Type="http://schemas.openxmlformats.org/officeDocument/2006/relationships/customXml" Target="../ink/ink863.xml"/><Relationship Id="rId53" Type="http://schemas.openxmlformats.org/officeDocument/2006/relationships/image" Target="../media/image732.png"/><Relationship Id="rId74" Type="http://schemas.openxmlformats.org/officeDocument/2006/relationships/customXml" Target="../ink/ink884.xml"/><Relationship Id="rId128" Type="http://schemas.openxmlformats.org/officeDocument/2006/relationships/customXml" Target="../ink/ink911.xml"/><Relationship Id="rId149" Type="http://schemas.openxmlformats.org/officeDocument/2006/relationships/image" Target="../media/image780.png"/><Relationship Id="rId5" Type="http://schemas.openxmlformats.org/officeDocument/2006/relationships/image" Target="../media/image709.png"/><Relationship Id="rId95" Type="http://schemas.openxmlformats.org/officeDocument/2006/relationships/image" Target="../media/image753.png"/><Relationship Id="rId160" Type="http://schemas.openxmlformats.org/officeDocument/2006/relationships/image" Target="../media/image785.png"/><Relationship Id="rId181" Type="http://schemas.openxmlformats.org/officeDocument/2006/relationships/customXml" Target="../ink/ink939.xml"/><Relationship Id="rId216" Type="http://schemas.openxmlformats.org/officeDocument/2006/relationships/customXml" Target="../ink/ink957.xml"/><Relationship Id="rId237" Type="http://schemas.openxmlformats.org/officeDocument/2006/relationships/image" Target="../media/image822.png"/><Relationship Id="rId258" Type="http://schemas.openxmlformats.org/officeDocument/2006/relationships/customXml" Target="../ink/ink978.xml"/><Relationship Id="rId22" Type="http://schemas.openxmlformats.org/officeDocument/2006/relationships/customXml" Target="../ink/ink858.xml"/><Relationship Id="rId43" Type="http://schemas.openxmlformats.org/officeDocument/2006/relationships/image" Target="../media/image727.png"/><Relationship Id="rId64" Type="http://schemas.openxmlformats.org/officeDocument/2006/relationships/customXml" Target="../ink/ink879.xml"/><Relationship Id="rId118" Type="http://schemas.openxmlformats.org/officeDocument/2006/relationships/customXml" Target="../ink/ink906.xml"/><Relationship Id="rId139" Type="http://schemas.openxmlformats.org/officeDocument/2006/relationships/image" Target="../media/image775.png"/><Relationship Id="rId85" Type="http://schemas.openxmlformats.org/officeDocument/2006/relationships/image" Target="../media/image748.png"/><Relationship Id="rId150" Type="http://schemas.openxmlformats.org/officeDocument/2006/relationships/customXml" Target="../ink/ink922.xml"/><Relationship Id="rId171" Type="http://schemas.openxmlformats.org/officeDocument/2006/relationships/image" Target="../media/image790.png"/><Relationship Id="rId192" Type="http://schemas.openxmlformats.org/officeDocument/2006/relationships/image" Target="../media/image800.png"/><Relationship Id="rId206" Type="http://schemas.openxmlformats.org/officeDocument/2006/relationships/image" Target="../media/image807.png"/><Relationship Id="rId227" Type="http://schemas.openxmlformats.org/officeDocument/2006/relationships/image" Target="../media/image817.png"/><Relationship Id="rId248" Type="http://schemas.openxmlformats.org/officeDocument/2006/relationships/customXml" Target="../ink/ink973.xml"/><Relationship Id="rId269" Type="http://schemas.openxmlformats.org/officeDocument/2006/relationships/customXml" Target="../ink/ink984.xml"/><Relationship Id="rId12" Type="http://schemas.openxmlformats.org/officeDocument/2006/relationships/customXml" Target="../ink/ink852.xml"/><Relationship Id="rId33" Type="http://schemas.openxmlformats.org/officeDocument/2006/relationships/image" Target="../media/image722.png"/><Relationship Id="rId108" Type="http://schemas.openxmlformats.org/officeDocument/2006/relationships/customXml" Target="../ink/ink901.xml"/><Relationship Id="rId129" Type="http://schemas.openxmlformats.org/officeDocument/2006/relationships/image" Target="../media/image770.png"/><Relationship Id="rId54" Type="http://schemas.openxmlformats.org/officeDocument/2006/relationships/customXml" Target="../ink/ink874.xml"/><Relationship Id="rId75" Type="http://schemas.openxmlformats.org/officeDocument/2006/relationships/image" Target="../media/image743.png"/><Relationship Id="rId96" Type="http://schemas.openxmlformats.org/officeDocument/2006/relationships/customXml" Target="../ink/ink895.xml"/><Relationship Id="rId140" Type="http://schemas.openxmlformats.org/officeDocument/2006/relationships/customXml" Target="../ink/ink917.xml"/><Relationship Id="rId161" Type="http://schemas.openxmlformats.org/officeDocument/2006/relationships/customXml" Target="../ink/ink928.xml"/><Relationship Id="rId182" Type="http://schemas.openxmlformats.org/officeDocument/2006/relationships/image" Target="../media/image795.png"/><Relationship Id="rId217" Type="http://schemas.openxmlformats.org/officeDocument/2006/relationships/image" Target="../media/image812.png"/><Relationship Id="rId6" Type="http://schemas.openxmlformats.org/officeDocument/2006/relationships/customXml" Target="../ink/ink849.xml"/><Relationship Id="rId238" Type="http://schemas.openxmlformats.org/officeDocument/2006/relationships/customXml" Target="../ink/ink968.xml"/><Relationship Id="rId259" Type="http://schemas.openxmlformats.org/officeDocument/2006/relationships/image" Target="../media/image833.png"/><Relationship Id="rId23" Type="http://schemas.openxmlformats.org/officeDocument/2006/relationships/image" Target="../media/image717.png"/><Relationship Id="rId119" Type="http://schemas.openxmlformats.org/officeDocument/2006/relationships/image" Target="../media/image765.png"/><Relationship Id="rId270" Type="http://schemas.openxmlformats.org/officeDocument/2006/relationships/image" Target="../media/image838.png"/><Relationship Id="rId44" Type="http://schemas.openxmlformats.org/officeDocument/2006/relationships/customXml" Target="../ink/ink869.xml"/><Relationship Id="rId65" Type="http://schemas.openxmlformats.org/officeDocument/2006/relationships/image" Target="../media/image738.png"/><Relationship Id="rId86" Type="http://schemas.openxmlformats.org/officeDocument/2006/relationships/customXml" Target="../ink/ink890.xml"/><Relationship Id="rId130" Type="http://schemas.openxmlformats.org/officeDocument/2006/relationships/customXml" Target="../ink/ink912.xml"/><Relationship Id="rId151" Type="http://schemas.openxmlformats.org/officeDocument/2006/relationships/image" Target="../media/image781.png"/><Relationship Id="rId172" Type="http://schemas.openxmlformats.org/officeDocument/2006/relationships/customXml" Target="../ink/ink934.xml"/><Relationship Id="rId193" Type="http://schemas.openxmlformats.org/officeDocument/2006/relationships/customXml" Target="../ink/ink945.xml"/><Relationship Id="rId207" Type="http://schemas.openxmlformats.org/officeDocument/2006/relationships/customXml" Target="../ink/ink952.xml"/><Relationship Id="rId228" Type="http://schemas.openxmlformats.org/officeDocument/2006/relationships/customXml" Target="../ink/ink963.xml"/><Relationship Id="rId249" Type="http://schemas.openxmlformats.org/officeDocument/2006/relationships/image" Target="../media/image828.png"/><Relationship Id="rId13" Type="http://schemas.openxmlformats.org/officeDocument/2006/relationships/image" Target="../media/image713.png"/><Relationship Id="rId109" Type="http://schemas.openxmlformats.org/officeDocument/2006/relationships/image" Target="../media/image760.png"/><Relationship Id="rId260" Type="http://schemas.openxmlformats.org/officeDocument/2006/relationships/customXml" Target="../ink/ink979.xml"/><Relationship Id="rId34" Type="http://schemas.openxmlformats.org/officeDocument/2006/relationships/customXml" Target="../ink/ink864.xml"/><Relationship Id="rId55" Type="http://schemas.openxmlformats.org/officeDocument/2006/relationships/image" Target="../media/image733.png"/><Relationship Id="rId76" Type="http://schemas.openxmlformats.org/officeDocument/2006/relationships/customXml" Target="../ink/ink885.xml"/><Relationship Id="rId97" Type="http://schemas.openxmlformats.org/officeDocument/2006/relationships/image" Target="../media/image754.png"/><Relationship Id="rId120" Type="http://schemas.openxmlformats.org/officeDocument/2006/relationships/customXml" Target="../ink/ink907.xml"/><Relationship Id="rId141" Type="http://schemas.openxmlformats.org/officeDocument/2006/relationships/image" Target="../media/image776.png"/><Relationship Id="rId7" Type="http://schemas.openxmlformats.org/officeDocument/2006/relationships/image" Target="../media/image710.png"/><Relationship Id="rId162" Type="http://schemas.openxmlformats.org/officeDocument/2006/relationships/image" Target="../media/image786.png"/><Relationship Id="rId183" Type="http://schemas.openxmlformats.org/officeDocument/2006/relationships/customXml" Target="../ink/ink940.xml"/><Relationship Id="rId218" Type="http://schemas.openxmlformats.org/officeDocument/2006/relationships/customXml" Target="../ink/ink958.xml"/><Relationship Id="rId239" Type="http://schemas.openxmlformats.org/officeDocument/2006/relationships/image" Target="../media/image823.png"/><Relationship Id="rId250" Type="http://schemas.openxmlformats.org/officeDocument/2006/relationships/customXml" Target="../ink/ink974.xml"/><Relationship Id="rId271" Type="http://schemas.openxmlformats.org/officeDocument/2006/relationships/customXml" Target="../ink/ink985.xml"/><Relationship Id="rId24" Type="http://schemas.openxmlformats.org/officeDocument/2006/relationships/customXml" Target="../ink/ink859.xml"/><Relationship Id="rId45" Type="http://schemas.openxmlformats.org/officeDocument/2006/relationships/image" Target="../media/image728.png"/><Relationship Id="rId66" Type="http://schemas.openxmlformats.org/officeDocument/2006/relationships/customXml" Target="../ink/ink880.xml"/><Relationship Id="rId87" Type="http://schemas.openxmlformats.org/officeDocument/2006/relationships/image" Target="../media/image749.png"/><Relationship Id="rId110" Type="http://schemas.openxmlformats.org/officeDocument/2006/relationships/customXml" Target="../ink/ink902.xml"/><Relationship Id="rId131" Type="http://schemas.openxmlformats.org/officeDocument/2006/relationships/image" Target="../media/image771.png"/><Relationship Id="rId152" Type="http://schemas.openxmlformats.org/officeDocument/2006/relationships/customXml" Target="../ink/ink923.xml"/><Relationship Id="rId173" Type="http://schemas.openxmlformats.org/officeDocument/2006/relationships/image" Target="../media/image791.png"/><Relationship Id="rId194" Type="http://schemas.openxmlformats.org/officeDocument/2006/relationships/image" Target="../media/image801.png"/><Relationship Id="rId208" Type="http://schemas.openxmlformats.org/officeDocument/2006/relationships/image" Target="../media/image808.png"/><Relationship Id="rId229" Type="http://schemas.openxmlformats.org/officeDocument/2006/relationships/image" Target="../media/image818.png"/><Relationship Id="rId240" Type="http://schemas.openxmlformats.org/officeDocument/2006/relationships/customXml" Target="../ink/ink969.xml"/><Relationship Id="rId261" Type="http://schemas.openxmlformats.org/officeDocument/2006/relationships/customXml" Target="../ink/ink980.xml"/><Relationship Id="rId14" Type="http://schemas.openxmlformats.org/officeDocument/2006/relationships/customXml" Target="../ink/ink853.xml"/><Relationship Id="rId35" Type="http://schemas.openxmlformats.org/officeDocument/2006/relationships/image" Target="../media/image723.png"/><Relationship Id="rId56" Type="http://schemas.openxmlformats.org/officeDocument/2006/relationships/customXml" Target="../ink/ink875.xml"/><Relationship Id="rId77" Type="http://schemas.openxmlformats.org/officeDocument/2006/relationships/image" Target="../media/image744.png"/><Relationship Id="rId100" Type="http://schemas.openxmlformats.org/officeDocument/2006/relationships/customXml" Target="../ink/ink897.xml"/><Relationship Id="rId8" Type="http://schemas.openxmlformats.org/officeDocument/2006/relationships/customXml" Target="../ink/ink850.xml"/><Relationship Id="rId98" Type="http://schemas.openxmlformats.org/officeDocument/2006/relationships/customXml" Target="../ink/ink896.xml"/><Relationship Id="rId121" Type="http://schemas.openxmlformats.org/officeDocument/2006/relationships/image" Target="../media/image766.png"/><Relationship Id="rId142" Type="http://schemas.openxmlformats.org/officeDocument/2006/relationships/customXml" Target="../ink/ink918.xml"/><Relationship Id="rId163" Type="http://schemas.openxmlformats.org/officeDocument/2006/relationships/customXml" Target="../ink/ink929.xml"/><Relationship Id="rId184" Type="http://schemas.openxmlformats.org/officeDocument/2006/relationships/image" Target="../media/image796.png"/><Relationship Id="rId219" Type="http://schemas.openxmlformats.org/officeDocument/2006/relationships/image" Target="../media/image813.png"/><Relationship Id="rId230" Type="http://schemas.openxmlformats.org/officeDocument/2006/relationships/customXml" Target="../ink/ink964.xml"/><Relationship Id="rId251" Type="http://schemas.openxmlformats.org/officeDocument/2006/relationships/image" Target="../media/image829.png"/><Relationship Id="rId25" Type="http://schemas.openxmlformats.org/officeDocument/2006/relationships/image" Target="../media/image718.png"/><Relationship Id="rId46" Type="http://schemas.openxmlformats.org/officeDocument/2006/relationships/customXml" Target="../ink/ink870.xml"/><Relationship Id="rId67" Type="http://schemas.openxmlformats.org/officeDocument/2006/relationships/image" Target="../media/image739.png"/><Relationship Id="rId272" Type="http://schemas.openxmlformats.org/officeDocument/2006/relationships/image" Target="../media/image839.png"/><Relationship Id="rId88" Type="http://schemas.openxmlformats.org/officeDocument/2006/relationships/customXml" Target="../ink/ink891.xml"/><Relationship Id="rId111" Type="http://schemas.openxmlformats.org/officeDocument/2006/relationships/image" Target="../media/image761.png"/><Relationship Id="rId132" Type="http://schemas.openxmlformats.org/officeDocument/2006/relationships/customXml" Target="../ink/ink913.xml"/><Relationship Id="rId153" Type="http://schemas.openxmlformats.org/officeDocument/2006/relationships/image" Target="../media/image782.png"/><Relationship Id="rId174" Type="http://schemas.openxmlformats.org/officeDocument/2006/relationships/customXml" Target="../ink/ink935.xml"/><Relationship Id="rId195" Type="http://schemas.openxmlformats.org/officeDocument/2006/relationships/customXml" Target="../ink/ink946.xml"/><Relationship Id="rId209" Type="http://schemas.openxmlformats.org/officeDocument/2006/relationships/customXml" Target="../ink/ink953.xml"/><Relationship Id="rId220" Type="http://schemas.openxmlformats.org/officeDocument/2006/relationships/customXml" Target="../ink/ink959.xml"/><Relationship Id="rId241" Type="http://schemas.openxmlformats.org/officeDocument/2006/relationships/image" Target="../media/image824.png"/><Relationship Id="rId15" Type="http://schemas.openxmlformats.org/officeDocument/2006/relationships/image" Target="../media/image714.png"/><Relationship Id="rId36" Type="http://schemas.openxmlformats.org/officeDocument/2006/relationships/customXml" Target="../ink/ink865.xml"/><Relationship Id="rId57" Type="http://schemas.openxmlformats.org/officeDocument/2006/relationships/image" Target="../media/image734.png"/><Relationship Id="rId262" Type="http://schemas.openxmlformats.org/officeDocument/2006/relationships/image" Target="../media/image834.png"/><Relationship Id="rId78" Type="http://schemas.openxmlformats.org/officeDocument/2006/relationships/customXml" Target="../ink/ink886.xml"/><Relationship Id="rId99" Type="http://schemas.openxmlformats.org/officeDocument/2006/relationships/image" Target="../media/image755.png"/><Relationship Id="rId101" Type="http://schemas.openxmlformats.org/officeDocument/2006/relationships/image" Target="../media/image756.png"/><Relationship Id="rId122" Type="http://schemas.openxmlformats.org/officeDocument/2006/relationships/customXml" Target="../ink/ink908.xml"/><Relationship Id="rId143" Type="http://schemas.openxmlformats.org/officeDocument/2006/relationships/image" Target="../media/image777.png"/><Relationship Id="rId164" Type="http://schemas.openxmlformats.org/officeDocument/2006/relationships/image" Target="../media/image787.png"/><Relationship Id="rId185" Type="http://schemas.openxmlformats.org/officeDocument/2006/relationships/customXml" Target="../ink/ink941.xml"/><Relationship Id="rId9" Type="http://schemas.openxmlformats.org/officeDocument/2006/relationships/image" Target="../media/image711.png"/><Relationship Id="rId210" Type="http://schemas.openxmlformats.org/officeDocument/2006/relationships/image" Target="../media/image809.png"/><Relationship Id="rId26" Type="http://schemas.openxmlformats.org/officeDocument/2006/relationships/customXml" Target="../ink/ink860.xml"/><Relationship Id="rId231" Type="http://schemas.openxmlformats.org/officeDocument/2006/relationships/image" Target="../media/image819.png"/><Relationship Id="rId252" Type="http://schemas.openxmlformats.org/officeDocument/2006/relationships/customXml" Target="../ink/ink975.xml"/><Relationship Id="rId47" Type="http://schemas.openxmlformats.org/officeDocument/2006/relationships/image" Target="../media/image729.png"/><Relationship Id="rId68" Type="http://schemas.openxmlformats.org/officeDocument/2006/relationships/customXml" Target="../ink/ink881.xml"/><Relationship Id="rId89" Type="http://schemas.openxmlformats.org/officeDocument/2006/relationships/image" Target="../media/image750.png"/><Relationship Id="rId112" Type="http://schemas.openxmlformats.org/officeDocument/2006/relationships/customXml" Target="../ink/ink903.xml"/><Relationship Id="rId133" Type="http://schemas.openxmlformats.org/officeDocument/2006/relationships/image" Target="../media/image772.png"/><Relationship Id="rId154" Type="http://schemas.openxmlformats.org/officeDocument/2006/relationships/customXml" Target="../ink/ink924.xml"/><Relationship Id="rId175" Type="http://schemas.openxmlformats.org/officeDocument/2006/relationships/customXml" Target="../ink/ink936.xml"/><Relationship Id="rId196" Type="http://schemas.openxmlformats.org/officeDocument/2006/relationships/image" Target="../media/image802.png"/><Relationship Id="rId200" Type="http://schemas.openxmlformats.org/officeDocument/2006/relationships/image" Target="../media/image804.png"/><Relationship Id="rId16" Type="http://schemas.openxmlformats.org/officeDocument/2006/relationships/customXml" Target="../ink/ink854.xml"/><Relationship Id="rId221" Type="http://schemas.openxmlformats.org/officeDocument/2006/relationships/image" Target="../media/image814.png"/><Relationship Id="rId242" Type="http://schemas.openxmlformats.org/officeDocument/2006/relationships/customXml" Target="../ink/ink970.xml"/><Relationship Id="rId263" Type="http://schemas.openxmlformats.org/officeDocument/2006/relationships/customXml" Target="../ink/ink981.xml"/><Relationship Id="rId37" Type="http://schemas.openxmlformats.org/officeDocument/2006/relationships/image" Target="../media/image724.png"/><Relationship Id="rId58" Type="http://schemas.openxmlformats.org/officeDocument/2006/relationships/customXml" Target="../ink/ink876.xml"/><Relationship Id="rId79" Type="http://schemas.openxmlformats.org/officeDocument/2006/relationships/image" Target="../media/image745.png"/><Relationship Id="rId102" Type="http://schemas.openxmlformats.org/officeDocument/2006/relationships/customXml" Target="../ink/ink898.xml"/><Relationship Id="rId123" Type="http://schemas.openxmlformats.org/officeDocument/2006/relationships/image" Target="../media/image767.png"/><Relationship Id="rId144" Type="http://schemas.openxmlformats.org/officeDocument/2006/relationships/customXml" Target="../ink/ink919.xml"/><Relationship Id="rId90" Type="http://schemas.openxmlformats.org/officeDocument/2006/relationships/customXml" Target="../ink/ink892.xml"/><Relationship Id="rId165" Type="http://schemas.openxmlformats.org/officeDocument/2006/relationships/customXml" Target="../ink/ink930.xml"/><Relationship Id="rId186" Type="http://schemas.openxmlformats.org/officeDocument/2006/relationships/image" Target="../media/image797.png"/><Relationship Id="rId211" Type="http://schemas.openxmlformats.org/officeDocument/2006/relationships/customXml" Target="../ink/ink954.xml"/><Relationship Id="rId232" Type="http://schemas.openxmlformats.org/officeDocument/2006/relationships/customXml" Target="../ink/ink965.xml"/><Relationship Id="rId253" Type="http://schemas.openxmlformats.org/officeDocument/2006/relationships/image" Target="../media/image830.png"/><Relationship Id="rId27" Type="http://schemas.openxmlformats.org/officeDocument/2006/relationships/image" Target="../media/image719.png"/><Relationship Id="rId48" Type="http://schemas.openxmlformats.org/officeDocument/2006/relationships/customXml" Target="../ink/ink871.xml"/><Relationship Id="rId69" Type="http://schemas.openxmlformats.org/officeDocument/2006/relationships/image" Target="../media/image740.png"/><Relationship Id="rId113" Type="http://schemas.openxmlformats.org/officeDocument/2006/relationships/image" Target="../media/image762.png"/><Relationship Id="rId134" Type="http://schemas.openxmlformats.org/officeDocument/2006/relationships/customXml" Target="../ink/ink914.xml"/><Relationship Id="rId80" Type="http://schemas.openxmlformats.org/officeDocument/2006/relationships/customXml" Target="../ink/ink887.xml"/><Relationship Id="rId155" Type="http://schemas.openxmlformats.org/officeDocument/2006/relationships/customXml" Target="../ink/ink925.xml"/><Relationship Id="rId176" Type="http://schemas.openxmlformats.org/officeDocument/2006/relationships/image" Target="../media/image792.png"/><Relationship Id="rId197" Type="http://schemas.openxmlformats.org/officeDocument/2006/relationships/customXml" Target="../ink/ink947.xml"/><Relationship Id="rId201" Type="http://schemas.openxmlformats.org/officeDocument/2006/relationships/customXml" Target="../ink/ink949.xml"/><Relationship Id="rId222" Type="http://schemas.openxmlformats.org/officeDocument/2006/relationships/customXml" Target="../ink/ink960.xml"/><Relationship Id="rId243" Type="http://schemas.openxmlformats.org/officeDocument/2006/relationships/image" Target="../media/image825.png"/><Relationship Id="rId264" Type="http://schemas.openxmlformats.org/officeDocument/2006/relationships/image" Target="../media/image835.png"/><Relationship Id="rId17" Type="http://schemas.openxmlformats.org/officeDocument/2006/relationships/image" Target="../media/image715.png"/><Relationship Id="rId38" Type="http://schemas.openxmlformats.org/officeDocument/2006/relationships/customXml" Target="../ink/ink866.xml"/><Relationship Id="rId59" Type="http://schemas.openxmlformats.org/officeDocument/2006/relationships/image" Target="../media/image735.png"/><Relationship Id="rId103" Type="http://schemas.openxmlformats.org/officeDocument/2006/relationships/image" Target="../media/image757.png"/><Relationship Id="rId124" Type="http://schemas.openxmlformats.org/officeDocument/2006/relationships/customXml" Target="../ink/ink909.xml"/><Relationship Id="rId70" Type="http://schemas.openxmlformats.org/officeDocument/2006/relationships/customXml" Target="../ink/ink882.xml"/><Relationship Id="rId91" Type="http://schemas.openxmlformats.org/officeDocument/2006/relationships/image" Target="../media/image751.png"/><Relationship Id="rId145" Type="http://schemas.openxmlformats.org/officeDocument/2006/relationships/image" Target="../media/image778.png"/><Relationship Id="rId166" Type="http://schemas.openxmlformats.org/officeDocument/2006/relationships/image" Target="../media/image788.png"/><Relationship Id="rId187" Type="http://schemas.openxmlformats.org/officeDocument/2006/relationships/customXml" Target="../ink/ink942.xml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955.xml"/><Relationship Id="rId233" Type="http://schemas.openxmlformats.org/officeDocument/2006/relationships/image" Target="../media/image820.png"/><Relationship Id="rId254" Type="http://schemas.openxmlformats.org/officeDocument/2006/relationships/customXml" Target="../ink/ink976.xml"/><Relationship Id="rId28" Type="http://schemas.openxmlformats.org/officeDocument/2006/relationships/customXml" Target="../ink/ink861.xml"/><Relationship Id="rId49" Type="http://schemas.openxmlformats.org/officeDocument/2006/relationships/image" Target="../media/image730.png"/><Relationship Id="rId114" Type="http://schemas.openxmlformats.org/officeDocument/2006/relationships/customXml" Target="../ink/ink904.xml"/><Relationship Id="rId60" Type="http://schemas.openxmlformats.org/officeDocument/2006/relationships/customXml" Target="../ink/ink877.xml"/><Relationship Id="rId81" Type="http://schemas.openxmlformats.org/officeDocument/2006/relationships/image" Target="../media/image746.png"/><Relationship Id="rId135" Type="http://schemas.openxmlformats.org/officeDocument/2006/relationships/image" Target="../media/image773.png"/><Relationship Id="rId156" Type="http://schemas.openxmlformats.org/officeDocument/2006/relationships/image" Target="../media/image783.png"/><Relationship Id="rId177" Type="http://schemas.openxmlformats.org/officeDocument/2006/relationships/customXml" Target="../ink/ink937.xml"/><Relationship Id="rId198" Type="http://schemas.openxmlformats.org/officeDocument/2006/relationships/image" Target="../media/image803.png"/><Relationship Id="rId202" Type="http://schemas.openxmlformats.org/officeDocument/2006/relationships/image" Target="../media/image805.png"/><Relationship Id="rId223" Type="http://schemas.openxmlformats.org/officeDocument/2006/relationships/image" Target="../media/image815.png"/><Relationship Id="rId244" Type="http://schemas.openxmlformats.org/officeDocument/2006/relationships/customXml" Target="../ink/ink971.xml"/><Relationship Id="rId18" Type="http://schemas.openxmlformats.org/officeDocument/2006/relationships/customXml" Target="../ink/ink855.xml"/><Relationship Id="rId39" Type="http://schemas.openxmlformats.org/officeDocument/2006/relationships/image" Target="../media/image725.png"/><Relationship Id="rId265" Type="http://schemas.openxmlformats.org/officeDocument/2006/relationships/customXml" Target="../ink/ink982.xml"/><Relationship Id="rId50" Type="http://schemas.openxmlformats.org/officeDocument/2006/relationships/customXml" Target="../ink/ink872.xml"/><Relationship Id="rId104" Type="http://schemas.openxmlformats.org/officeDocument/2006/relationships/customXml" Target="../ink/ink899.xml"/><Relationship Id="rId125" Type="http://schemas.openxmlformats.org/officeDocument/2006/relationships/image" Target="../media/image768.png"/><Relationship Id="rId146" Type="http://schemas.openxmlformats.org/officeDocument/2006/relationships/customXml" Target="../ink/ink920.xml"/><Relationship Id="rId167" Type="http://schemas.openxmlformats.org/officeDocument/2006/relationships/customXml" Target="../ink/ink931.xml"/><Relationship Id="rId188" Type="http://schemas.openxmlformats.org/officeDocument/2006/relationships/image" Target="../media/image798.png"/><Relationship Id="rId71" Type="http://schemas.openxmlformats.org/officeDocument/2006/relationships/image" Target="../media/image741.png"/><Relationship Id="rId92" Type="http://schemas.openxmlformats.org/officeDocument/2006/relationships/customXml" Target="../ink/ink893.xml"/><Relationship Id="rId213" Type="http://schemas.openxmlformats.org/officeDocument/2006/relationships/image" Target="../media/image810.png"/><Relationship Id="rId234" Type="http://schemas.openxmlformats.org/officeDocument/2006/relationships/customXml" Target="../ink/ink966.xml"/><Relationship Id="rId2" Type="http://schemas.openxmlformats.org/officeDocument/2006/relationships/customXml" Target="../ink/ink847.xml"/><Relationship Id="rId29" Type="http://schemas.openxmlformats.org/officeDocument/2006/relationships/image" Target="../media/image720.png"/><Relationship Id="rId255" Type="http://schemas.openxmlformats.org/officeDocument/2006/relationships/image" Target="../media/image831.png"/><Relationship Id="rId40" Type="http://schemas.openxmlformats.org/officeDocument/2006/relationships/customXml" Target="../ink/ink867.xml"/><Relationship Id="rId115" Type="http://schemas.openxmlformats.org/officeDocument/2006/relationships/image" Target="../media/image763.png"/><Relationship Id="rId136" Type="http://schemas.openxmlformats.org/officeDocument/2006/relationships/customXml" Target="../ink/ink915.xml"/><Relationship Id="rId157" Type="http://schemas.openxmlformats.org/officeDocument/2006/relationships/customXml" Target="../ink/ink926.xml"/><Relationship Id="rId178" Type="http://schemas.openxmlformats.org/officeDocument/2006/relationships/image" Target="../media/image793.png"/><Relationship Id="rId61" Type="http://schemas.openxmlformats.org/officeDocument/2006/relationships/image" Target="../media/image736.png"/><Relationship Id="rId82" Type="http://schemas.openxmlformats.org/officeDocument/2006/relationships/customXml" Target="../ink/ink888.xml"/><Relationship Id="rId199" Type="http://schemas.openxmlformats.org/officeDocument/2006/relationships/customXml" Target="../ink/ink948.xml"/><Relationship Id="rId203" Type="http://schemas.openxmlformats.org/officeDocument/2006/relationships/customXml" Target="../ink/ink950.xml"/><Relationship Id="rId19" Type="http://schemas.openxmlformats.org/officeDocument/2006/relationships/customXml" Target="../ink/ink856.xml"/><Relationship Id="rId224" Type="http://schemas.openxmlformats.org/officeDocument/2006/relationships/customXml" Target="../ink/ink961.xml"/><Relationship Id="rId245" Type="http://schemas.openxmlformats.org/officeDocument/2006/relationships/image" Target="../media/image826.png"/><Relationship Id="rId266" Type="http://schemas.openxmlformats.org/officeDocument/2006/relationships/image" Target="../media/image836.png"/><Relationship Id="rId30" Type="http://schemas.openxmlformats.org/officeDocument/2006/relationships/customXml" Target="../ink/ink862.xml"/><Relationship Id="rId105" Type="http://schemas.openxmlformats.org/officeDocument/2006/relationships/image" Target="../media/image758.png"/><Relationship Id="rId126" Type="http://schemas.openxmlformats.org/officeDocument/2006/relationships/customXml" Target="../ink/ink910.xml"/><Relationship Id="rId147" Type="http://schemas.openxmlformats.org/officeDocument/2006/relationships/image" Target="../media/image779.png"/><Relationship Id="rId168" Type="http://schemas.openxmlformats.org/officeDocument/2006/relationships/image" Target="../media/image789.png"/><Relationship Id="rId51" Type="http://schemas.openxmlformats.org/officeDocument/2006/relationships/image" Target="../media/image731.png"/><Relationship Id="rId72" Type="http://schemas.openxmlformats.org/officeDocument/2006/relationships/customXml" Target="../ink/ink883.xml"/><Relationship Id="rId93" Type="http://schemas.openxmlformats.org/officeDocument/2006/relationships/image" Target="../media/image752.png"/><Relationship Id="rId189" Type="http://schemas.openxmlformats.org/officeDocument/2006/relationships/customXml" Target="../ink/ink943.xml"/><Relationship Id="rId3" Type="http://schemas.openxmlformats.org/officeDocument/2006/relationships/image" Target="../media/image398.png"/><Relationship Id="rId214" Type="http://schemas.openxmlformats.org/officeDocument/2006/relationships/customXml" Target="../ink/ink956.xml"/><Relationship Id="rId235" Type="http://schemas.openxmlformats.org/officeDocument/2006/relationships/image" Target="../media/image821.png"/><Relationship Id="rId256" Type="http://schemas.openxmlformats.org/officeDocument/2006/relationships/customXml" Target="../ink/ink977.xml"/><Relationship Id="rId116" Type="http://schemas.openxmlformats.org/officeDocument/2006/relationships/customXml" Target="../ink/ink905.xml"/><Relationship Id="rId137" Type="http://schemas.openxmlformats.org/officeDocument/2006/relationships/image" Target="../media/image774.png"/><Relationship Id="rId158" Type="http://schemas.openxmlformats.org/officeDocument/2006/relationships/image" Target="../media/image784.png"/><Relationship Id="rId20" Type="http://schemas.openxmlformats.org/officeDocument/2006/relationships/image" Target="../media/image716.png"/><Relationship Id="rId41" Type="http://schemas.openxmlformats.org/officeDocument/2006/relationships/image" Target="../media/image726.png"/><Relationship Id="rId62" Type="http://schemas.openxmlformats.org/officeDocument/2006/relationships/customXml" Target="../ink/ink878.xml"/><Relationship Id="rId83" Type="http://schemas.openxmlformats.org/officeDocument/2006/relationships/image" Target="../media/image747.png"/><Relationship Id="rId179" Type="http://schemas.openxmlformats.org/officeDocument/2006/relationships/customXml" Target="../ink/ink938.xml"/><Relationship Id="rId190" Type="http://schemas.openxmlformats.org/officeDocument/2006/relationships/image" Target="../media/image799.png"/><Relationship Id="rId204" Type="http://schemas.openxmlformats.org/officeDocument/2006/relationships/image" Target="../media/image806.png"/><Relationship Id="rId225" Type="http://schemas.openxmlformats.org/officeDocument/2006/relationships/image" Target="../media/image816.png"/><Relationship Id="rId246" Type="http://schemas.openxmlformats.org/officeDocument/2006/relationships/customXml" Target="../ink/ink972.xml"/><Relationship Id="rId267" Type="http://schemas.openxmlformats.org/officeDocument/2006/relationships/customXml" Target="../ink/ink983.xml"/><Relationship Id="rId106" Type="http://schemas.openxmlformats.org/officeDocument/2006/relationships/customXml" Target="../ink/ink900.xml"/><Relationship Id="rId127" Type="http://schemas.openxmlformats.org/officeDocument/2006/relationships/image" Target="../media/image769.png"/><Relationship Id="rId10" Type="http://schemas.openxmlformats.org/officeDocument/2006/relationships/customXml" Target="../ink/ink851.xml"/><Relationship Id="rId31" Type="http://schemas.openxmlformats.org/officeDocument/2006/relationships/image" Target="../media/image721.png"/><Relationship Id="rId52" Type="http://schemas.openxmlformats.org/officeDocument/2006/relationships/customXml" Target="../ink/ink873.xml"/><Relationship Id="rId73" Type="http://schemas.openxmlformats.org/officeDocument/2006/relationships/image" Target="../media/image742.png"/><Relationship Id="rId94" Type="http://schemas.openxmlformats.org/officeDocument/2006/relationships/customXml" Target="../ink/ink894.xml"/><Relationship Id="rId148" Type="http://schemas.openxmlformats.org/officeDocument/2006/relationships/customXml" Target="../ink/ink921.xml"/><Relationship Id="rId169" Type="http://schemas.openxmlformats.org/officeDocument/2006/relationships/customXml" Target="../ink/ink932.xml"/><Relationship Id="rId4" Type="http://schemas.openxmlformats.org/officeDocument/2006/relationships/customXml" Target="../ink/ink848.xml"/><Relationship Id="rId180" Type="http://schemas.openxmlformats.org/officeDocument/2006/relationships/image" Target="../media/image794.png"/><Relationship Id="rId215" Type="http://schemas.openxmlformats.org/officeDocument/2006/relationships/image" Target="../media/image811.png"/><Relationship Id="rId236" Type="http://schemas.openxmlformats.org/officeDocument/2006/relationships/customXml" Target="../ink/ink967.xml"/><Relationship Id="rId257" Type="http://schemas.openxmlformats.org/officeDocument/2006/relationships/image" Target="../media/image832.png"/><Relationship Id="rId42" Type="http://schemas.openxmlformats.org/officeDocument/2006/relationships/customXml" Target="../ink/ink868.xml"/><Relationship Id="rId84" Type="http://schemas.openxmlformats.org/officeDocument/2006/relationships/customXml" Target="../ink/ink889.xml"/><Relationship Id="rId138" Type="http://schemas.openxmlformats.org/officeDocument/2006/relationships/customXml" Target="../ink/ink916.xml"/><Relationship Id="rId191" Type="http://schemas.openxmlformats.org/officeDocument/2006/relationships/customXml" Target="../ink/ink944.xml"/><Relationship Id="rId205" Type="http://schemas.openxmlformats.org/officeDocument/2006/relationships/customXml" Target="../ink/ink951.xml"/><Relationship Id="rId247" Type="http://schemas.openxmlformats.org/officeDocument/2006/relationships/image" Target="../media/image827.png"/><Relationship Id="rId107" Type="http://schemas.openxmlformats.org/officeDocument/2006/relationships/image" Target="../media/image759.png"/></Relationships>
</file>

<file path=ppt/slides/_rels/slide1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841.png"/><Relationship Id="rId42" Type="http://schemas.openxmlformats.org/officeDocument/2006/relationships/customXml" Target="../ink/ink990.xml"/><Relationship Id="rId63" Type="http://schemas.openxmlformats.org/officeDocument/2006/relationships/image" Target="../media/image7260.png"/><Relationship Id="rId138" Type="http://schemas.openxmlformats.org/officeDocument/2006/relationships/customXml" Target="../ink/ink1022.xml"/><Relationship Id="rId159" Type="http://schemas.openxmlformats.org/officeDocument/2006/relationships/image" Target="../media/image862.png"/><Relationship Id="rId170" Type="http://schemas.openxmlformats.org/officeDocument/2006/relationships/customXml" Target="../ink/ink1038.xml"/><Relationship Id="rId191" Type="http://schemas.openxmlformats.org/officeDocument/2006/relationships/image" Target="../media/image878.png"/><Relationship Id="rId196" Type="http://schemas.openxmlformats.org/officeDocument/2006/relationships/customXml" Target="../ink/ink1051.xml"/><Relationship Id="rId107" Type="http://schemas.openxmlformats.org/officeDocument/2006/relationships/image" Target="../media/image7480.png"/><Relationship Id="rId37" Type="http://schemas.openxmlformats.org/officeDocument/2006/relationships/image" Target="../media/image7140.png"/><Relationship Id="rId53" Type="http://schemas.openxmlformats.org/officeDocument/2006/relationships/image" Target="../media/image7210.png"/><Relationship Id="rId58" Type="http://schemas.openxmlformats.org/officeDocument/2006/relationships/customXml" Target="../ink/ink998.xml"/><Relationship Id="rId102" Type="http://schemas.openxmlformats.org/officeDocument/2006/relationships/customXml" Target="../ink/ink1006.xml"/><Relationship Id="rId123" Type="http://schemas.openxmlformats.org/officeDocument/2006/relationships/image" Target="../media/image844.png"/><Relationship Id="rId128" Type="http://schemas.openxmlformats.org/officeDocument/2006/relationships/customXml" Target="../ink/ink1017.xml"/><Relationship Id="rId144" Type="http://schemas.openxmlformats.org/officeDocument/2006/relationships/customXml" Target="../ink/ink1025.xml"/><Relationship Id="rId149" Type="http://schemas.openxmlformats.org/officeDocument/2006/relationships/image" Target="../media/image857.png"/><Relationship Id="rId95" Type="http://schemas.openxmlformats.org/officeDocument/2006/relationships/image" Target="../media/image7420.png"/><Relationship Id="rId160" Type="http://schemas.openxmlformats.org/officeDocument/2006/relationships/customXml" Target="../ink/ink1033.xml"/><Relationship Id="rId165" Type="http://schemas.openxmlformats.org/officeDocument/2006/relationships/image" Target="../media/image865.png"/><Relationship Id="rId181" Type="http://schemas.openxmlformats.org/officeDocument/2006/relationships/image" Target="../media/image873.png"/><Relationship Id="rId186" Type="http://schemas.openxmlformats.org/officeDocument/2006/relationships/customXml" Target="../ink/ink1046.xml"/><Relationship Id="rId43" Type="http://schemas.openxmlformats.org/officeDocument/2006/relationships/image" Target="../media/image7170.png"/><Relationship Id="rId48" Type="http://schemas.openxmlformats.org/officeDocument/2006/relationships/customXml" Target="../ink/ink993.xml"/><Relationship Id="rId64" Type="http://schemas.openxmlformats.org/officeDocument/2006/relationships/customXml" Target="../ink/ink1001.xml"/><Relationship Id="rId113" Type="http://schemas.openxmlformats.org/officeDocument/2006/relationships/image" Target="../media/image7510.png"/><Relationship Id="rId118" Type="http://schemas.openxmlformats.org/officeDocument/2006/relationships/customXml" Target="../ink/ink1012.xml"/><Relationship Id="rId134" Type="http://schemas.openxmlformats.org/officeDocument/2006/relationships/customXml" Target="../ink/ink1020.xml"/><Relationship Id="rId139" Type="http://schemas.openxmlformats.org/officeDocument/2006/relationships/image" Target="../media/image852.png"/><Relationship Id="rId150" Type="http://schemas.openxmlformats.org/officeDocument/2006/relationships/customXml" Target="../ink/ink1028.xml"/><Relationship Id="rId155" Type="http://schemas.openxmlformats.org/officeDocument/2006/relationships/image" Target="../media/image860.png"/><Relationship Id="rId171" Type="http://schemas.openxmlformats.org/officeDocument/2006/relationships/image" Target="../media/image868.png"/><Relationship Id="rId176" Type="http://schemas.openxmlformats.org/officeDocument/2006/relationships/customXml" Target="../ink/ink1041.xml"/><Relationship Id="rId192" Type="http://schemas.openxmlformats.org/officeDocument/2006/relationships/customXml" Target="../ink/ink1049.xml"/><Relationship Id="rId197" Type="http://schemas.openxmlformats.org/officeDocument/2006/relationships/image" Target="../media/image881.png"/><Relationship Id="rId38" Type="http://schemas.openxmlformats.org/officeDocument/2006/relationships/customXml" Target="../ink/ink988.xml"/><Relationship Id="rId59" Type="http://schemas.openxmlformats.org/officeDocument/2006/relationships/image" Target="../media/image7240.png"/><Relationship Id="rId108" Type="http://schemas.openxmlformats.org/officeDocument/2006/relationships/customXml" Target="../ink/ink1007.xml"/><Relationship Id="rId124" Type="http://schemas.openxmlformats.org/officeDocument/2006/relationships/customXml" Target="../ink/ink1015.xml"/><Relationship Id="rId129" Type="http://schemas.openxmlformats.org/officeDocument/2006/relationships/image" Target="../media/image847.png"/><Relationship Id="rId54" Type="http://schemas.openxmlformats.org/officeDocument/2006/relationships/customXml" Target="../ink/ink996.xml"/><Relationship Id="rId96" Type="http://schemas.openxmlformats.org/officeDocument/2006/relationships/customXml" Target="../ink/ink1003.xml"/><Relationship Id="rId140" Type="http://schemas.openxmlformats.org/officeDocument/2006/relationships/customXml" Target="../ink/ink1023.xml"/><Relationship Id="rId145" Type="http://schemas.openxmlformats.org/officeDocument/2006/relationships/image" Target="../media/image855.png"/><Relationship Id="rId161" Type="http://schemas.openxmlformats.org/officeDocument/2006/relationships/image" Target="../media/image863.png"/><Relationship Id="rId166" Type="http://schemas.openxmlformats.org/officeDocument/2006/relationships/customXml" Target="../ink/ink1036.xml"/><Relationship Id="rId182" Type="http://schemas.openxmlformats.org/officeDocument/2006/relationships/customXml" Target="../ink/ink1044.xml"/><Relationship Id="rId187" Type="http://schemas.openxmlformats.org/officeDocument/2006/relationships/image" Target="../media/image876.png"/><Relationship Id="rId1" Type="http://schemas.openxmlformats.org/officeDocument/2006/relationships/slideLayout" Target="../slideLayouts/slideLayout2.xml"/><Relationship Id="rId49" Type="http://schemas.openxmlformats.org/officeDocument/2006/relationships/image" Target="../media/image40.png"/><Relationship Id="rId114" Type="http://schemas.openxmlformats.org/officeDocument/2006/relationships/customXml" Target="../ink/ink1010.xml"/><Relationship Id="rId119" Type="http://schemas.openxmlformats.org/officeDocument/2006/relationships/image" Target="../media/image842.png"/><Relationship Id="rId44" Type="http://schemas.openxmlformats.org/officeDocument/2006/relationships/customXml" Target="../ink/ink991.xml"/><Relationship Id="rId60" Type="http://schemas.openxmlformats.org/officeDocument/2006/relationships/customXml" Target="../ink/ink999.xml"/><Relationship Id="rId130" Type="http://schemas.openxmlformats.org/officeDocument/2006/relationships/customXml" Target="../ink/ink1018.xml"/><Relationship Id="rId135" Type="http://schemas.openxmlformats.org/officeDocument/2006/relationships/image" Target="../media/image850.png"/><Relationship Id="rId151" Type="http://schemas.openxmlformats.org/officeDocument/2006/relationships/image" Target="../media/image858.png"/><Relationship Id="rId156" Type="http://schemas.openxmlformats.org/officeDocument/2006/relationships/customXml" Target="../ink/ink1031.xml"/><Relationship Id="rId177" Type="http://schemas.openxmlformats.org/officeDocument/2006/relationships/image" Target="../media/image871.png"/><Relationship Id="rId172" Type="http://schemas.openxmlformats.org/officeDocument/2006/relationships/customXml" Target="../ink/ink1039.xml"/><Relationship Id="rId193" Type="http://schemas.openxmlformats.org/officeDocument/2006/relationships/image" Target="../media/image879.png"/><Relationship Id="rId39" Type="http://schemas.openxmlformats.org/officeDocument/2006/relationships/image" Target="../media/image7150.png"/><Relationship Id="rId109" Type="http://schemas.openxmlformats.org/officeDocument/2006/relationships/image" Target="../media/image7490.png"/><Relationship Id="rId50" Type="http://schemas.openxmlformats.org/officeDocument/2006/relationships/customXml" Target="../ink/ink994.xml"/><Relationship Id="rId55" Type="http://schemas.openxmlformats.org/officeDocument/2006/relationships/image" Target="../media/image7220.png"/><Relationship Id="rId97" Type="http://schemas.openxmlformats.org/officeDocument/2006/relationships/image" Target="../media/image7430.png"/><Relationship Id="rId120" Type="http://schemas.openxmlformats.org/officeDocument/2006/relationships/customXml" Target="../ink/ink1013.xml"/><Relationship Id="rId125" Type="http://schemas.openxmlformats.org/officeDocument/2006/relationships/image" Target="../media/image845.png"/><Relationship Id="rId141" Type="http://schemas.openxmlformats.org/officeDocument/2006/relationships/image" Target="../media/image853.png"/><Relationship Id="rId146" Type="http://schemas.openxmlformats.org/officeDocument/2006/relationships/customXml" Target="../ink/ink1026.xml"/><Relationship Id="rId167" Type="http://schemas.openxmlformats.org/officeDocument/2006/relationships/image" Target="../media/image866.png"/><Relationship Id="rId188" Type="http://schemas.openxmlformats.org/officeDocument/2006/relationships/customXml" Target="../ink/ink1047.xml"/><Relationship Id="rId162" Type="http://schemas.openxmlformats.org/officeDocument/2006/relationships/customXml" Target="../ink/ink1034.xml"/><Relationship Id="rId183" Type="http://schemas.openxmlformats.org/officeDocument/2006/relationships/image" Target="../media/image874.png"/><Relationship Id="rId2" Type="http://schemas.openxmlformats.org/officeDocument/2006/relationships/customXml" Target="../ink/ink986.xml"/><Relationship Id="rId40" Type="http://schemas.openxmlformats.org/officeDocument/2006/relationships/customXml" Target="../ink/ink989.xml"/><Relationship Id="rId45" Type="http://schemas.openxmlformats.org/officeDocument/2006/relationships/image" Target="../media/image7180.png"/><Relationship Id="rId110" Type="http://schemas.openxmlformats.org/officeDocument/2006/relationships/customXml" Target="../ink/ink1008.xml"/><Relationship Id="rId115" Type="http://schemas.openxmlformats.org/officeDocument/2006/relationships/image" Target="../media/image840.png"/><Relationship Id="rId131" Type="http://schemas.openxmlformats.org/officeDocument/2006/relationships/image" Target="../media/image848.png"/><Relationship Id="rId136" Type="http://schemas.openxmlformats.org/officeDocument/2006/relationships/customXml" Target="../ink/ink1021.xml"/><Relationship Id="rId157" Type="http://schemas.openxmlformats.org/officeDocument/2006/relationships/image" Target="../media/image861.png"/><Relationship Id="rId178" Type="http://schemas.openxmlformats.org/officeDocument/2006/relationships/customXml" Target="../ink/ink1042.xml"/><Relationship Id="rId61" Type="http://schemas.openxmlformats.org/officeDocument/2006/relationships/image" Target="../media/image7250.png"/><Relationship Id="rId152" Type="http://schemas.openxmlformats.org/officeDocument/2006/relationships/customXml" Target="../ink/ink1029.xml"/><Relationship Id="rId173" Type="http://schemas.openxmlformats.org/officeDocument/2006/relationships/image" Target="../media/image869.png"/><Relationship Id="rId194" Type="http://schemas.openxmlformats.org/officeDocument/2006/relationships/customXml" Target="../ink/ink1050.xml"/><Relationship Id="rId35" Type="http://schemas.openxmlformats.org/officeDocument/2006/relationships/image" Target="../media/image7130.png"/><Relationship Id="rId56" Type="http://schemas.openxmlformats.org/officeDocument/2006/relationships/customXml" Target="../ink/ink997.xml"/><Relationship Id="rId100" Type="http://schemas.openxmlformats.org/officeDocument/2006/relationships/customXml" Target="../ink/ink1005.xml"/><Relationship Id="rId126" Type="http://schemas.openxmlformats.org/officeDocument/2006/relationships/customXml" Target="../ink/ink1016.xml"/><Relationship Id="rId147" Type="http://schemas.openxmlformats.org/officeDocument/2006/relationships/image" Target="../media/image856.png"/><Relationship Id="rId168" Type="http://schemas.openxmlformats.org/officeDocument/2006/relationships/customXml" Target="../ink/ink1037.xml"/><Relationship Id="rId51" Type="http://schemas.openxmlformats.org/officeDocument/2006/relationships/image" Target="../media/image7200.png"/><Relationship Id="rId93" Type="http://schemas.openxmlformats.org/officeDocument/2006/relationships/image" Target="../media/image7410.png"/><Relationship Id="rId98" Type="http://schemas.openxmlformats.org/officeDocument/2006/relationships/customXml" Target="../ink/ink1004.xml"/><Relationship Id="rId121" Type="http://schemas.openxmlformats.org/officeDocument/2006/relationships/image" Target="../media/image843.png"/><Relationship Id="rId142" Type="http://schemas.openxmlformats.org/officeDocument/2006/relationships/customXml" Target="../ink/ink1024.xml"/><Relationship Id="rId163" Type="http://schemas.openxmlformats.org/officeDocument/2006/relationships/image" Target="../media/image864.png"/><Relationship Id="rId184" Type="http://schemas.openxmlformats.org/officeDocument/2006/relationships/customXml" Target="../ink/ink1045.xml"/><Relationship Id="rId189" Type="http://schemas.openxmlformats.org/officeDocument/2006/relationships/image" Target="../media/image877.png"/><Relationship Id="rId46" Type="http://schemas.openxmlformats.org/officeDocument/2006/relationships/customXml" Target="../ink/ink992.xml"/><Relationship Id="rId116" Type="http://schemas.openxmlformats.org/officeDocument/2006/relationships/customXml" Target="../ink/ink1011.xml"/><Relationship Id="rId137" Type="http://schemas.openxmlformats.org/officeDocument/2006/relationships/image" Target="../media/image851.png"/><Relationship Id="rId158" Type="http://schemas.openxmlformats.org/officeDocument/2006/relationships/customXml" Target="../ink/ink1032.xml"/><Relationship Id="rId41" Type="http://schemas.openxmlformats.org/officeDocument/2006/relationships/image" Target="../media/image7160.png"/><Relationship Id="rId62" Type="http://schemas.openxmlformats.org/officeDocument/2006/relationships/customXml" Target="../ink/ink1000.xml"/><Relationship Id="rId111" Type="http://schemas.openxmlformats.org/officeDocument/2006/relationships/image" Target="../media/image7500.png"/><Relationship Id="rId132" Type="http://schemas.openxmlformats.org/officeDocument/2006/relationships/customXml" Target="../ink/ink1019.xml"/><Relationship Id="rId153" Type="http://schemas.openxmlformats.org/officeDocument/2006/relationships/image" Target="../media/image859.png"/><Relationship Id="rId174" Type="http://schemas.openxmlformats.org/officeDocument/2006/relationships/customXml" Target="../ink/ink1040.xml"/><Relationship Id="rId179" Type="http://schemas.openxmlformats.org/officeDocument/2006/relationships/image" Target="../media/image872.png"/><Relationship Id="rId195" Type="http://schemas.openxmlformats.org/officeDocument/2006/relationships/image" Target="../media/image880.png"/><Relationship Id="rId190" Type="http://schemas.openxmlformats.org/officeDocument/2006/relationships/customXml" Target="../ink/ink1048.xml"/><Relationship Id="rId36" Type="http://schemas.openxmlformats.org/officeDocument/2006/relationships/customXml" Target="../ink/ink987.xml"/><Relationship Id="rId57" Type="http://schemas.openxmlformats.org/officeDocument/2006/relationships/image" Target="../media/image7230.png"/><Relationship Id="rId127" Type="http://schemas.openxmlformats.org/officeDocument/2006/relationships/image" Target="../media/image846.png"/><Relationship Id="rId52" Type="http://schemas.openxmlformats.org/officeDocument/2006/relationships/customXml" Target="../ink/ink995.xml"/><Relationship Id="rId94" Type="http://schemas.openxmlformats.org/officeDocument/2006/relationships/customXml" Target="../ink/ink1002.xml"/><Relationship Id="rId99" Type="http://schemas.openxmlformats.org/officeDocument/2006/relationships/image" Target="../media/image7440.png"/><Relationship Id="rId101" Type="http://schemas.openxmlformats.org/officeDocument/2006/relationships/image" Target="../media/image7450.png"/><Relationship Id="rId122" Type="http://schemas.openxmlformats.org/officeDocument/2006/relationships/customXml" Target="../ink/ink1014.xml"/><Relationship Id="rId143" Type="http://schemas.openxmlformats.org/officeDocument/2006/relationships/image" Target="../media/image854.png"/><Relationship Id="rId148" Type="http://schemas.openxmlformats.org/officeDocument/2006/relationships/customXml" Target="../ink/ink1027.xml"/><Relationship Id="rId164" Type="http://schemas.openxmlformats.org/officeDocument/2006/relationships/customXml" Target="../ink/ink1035.xml"/><Relationship Id="rId169" Type="http://schemas.openxmlformats.org/officeDocument/2006/relationships/image" Target="../media/image867.png"/><Relationship Id="rId185" Type="http://schemas.openxmlformats.org/officeDocument/2006/relationships/image" Target="../media/image875.png"/><Relationship Id="rId180" Type="http://schemas.openxmlformats.org/officeDocument/2006/relationships/customXml" Target="../ink/ink1043.xml"/><Relationship Id="rId47" Type="http://schemas.openxmlformats.org/officeDocument/2006/relationships/image" Target="../media/image7190.png"/><Relationship Id="rId112" Type="http://schemas.openxmlformats.org/officeDocument/2006/relationships/customXml" Target="../ink/ink1009.xml"/><Relationship Id="rId133" Type="http://schemas.openxmlformats.org/officeDocument/2006/relationships/image" Target="../media/image849.png"/><Relationship Id="rId154" Type="http://schemas.openxmlformats.org/officeDocument/2006/relationships/customXml" Target="../ink/ink1030.xml"/><Relationship Id="rId175" Type="http://schemas.openxmlformats.org/officeDocument/2006/relationships/image" Target="../media/image87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19.xml"/><Relationship Id="rId6" Type="http://schemas.openxmlformats.org/officeDocument/2006/relationships/customXml" Target="../ink/ink3.xml"/><Relationship Id="rId11" Type="http://schemas.openxmlformats.org/officeDocument/2006/relationships/image" Target="../media/image5.png"/><Relationship Id="rId5" Type="http://schemas.openxmlformats.org/officeDocument/2006/relationships/image" Target="../media/image2.png"/><Relationship Id="rId10" Type="http://schemas.openxmlformats.org/officeDocument/2006/relationships/customXml" Target="../ink/ink5.xml"/><Relationship Id="rId4" Type="http://schemas.openxmlformats.org/officeDocument/2006/relationships/customXml" Target="../ink/ink2.xml"/><Relationship Id="rId9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customXml" Target="../ink/ink6.xml"/></Relationships>
</file>

<file path=ppt/slides/_rels/slide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5.png"/><Relationship Id="rId21" Type="http://schemas.openxmlformats.org/officeDocument/2006/relationships/customXml" Target="../ink/ink16.xml"/><Relationship Id="rId42" Type="http://schemas.openxmlformats.org/officeDocument/2006/relationships/image" Target="../media/image21.png"/><Relationship Id="rId63" Type="http://schemas.openxmlformats.org/officeDocument/2006/relationships/customXml" Target="../ink/ink34.xml"/><Relationship Id="rId84" Type="http://schemas.openxmlformats.org/officeDocument/2006/relationships/image" Target="../media/image42.png"/><Relationship Id="rId138" Type="http://schemas.openxmlformats.org/officeDocument/2006/relationships/customXml" Target="../ink/ink70.xml"/><Relationship Id="rId16" Type="http://schemas.openxmlformats.org/officeDocument/2006/relationships/image" Target="../media/image8.png"/><Relationship Id="rId107" Type="http://schemas.openxmlformats.org/officeDocument/2006/relationships/image" Target="../media/image53.png"/><Relationship Id="rId11" Type="http://schemas.openxmlformats.org/officeDocument/2006/relationships/customXml" Target="../ink/ink11.xml"/><Relationship Id="rId32" Type="http://schemas.openxmlformats.org/officeDocument/2006/relationships/image" Target="../media/image16.png"/><Relationship Id="rId37" Type="http://schemas.openxmlformats.org/officeDocument/2006/relationships/customXml" Target="../ink/ink24.xml"/><Relationship Id="rId53" Type="http://schemas.openxmlformats.org/officeDocument/2006/relationships/customXml" Target="../ink/ink30.xml"/><Relationship Id="rId58" Type="http://schemas.openxmlformats.org/officeDocument/2006/relationships/image" Target="../media/image29.png"/><Relationship Id="rId74" Type="http://schemas.openxmlformats.org/officeDocument/2006/relationships/image" Target="../media/image37.png"/><Relationship Id="rId79" Type="http://schemas.openxmlformats.org/officeDocument/2006/relationships/customXml" Target="../ink/ink40.xml"/><Relationship Id="rId102" Type="http://schemas.openxmlformats.org/officeDocument/2006/relationships/customXml" Target="../ink/ink52.xml"/><Relationship Id="rId123" Type="http://schemas.openxmlformats.org/officeDocument/2006/relationships/image" Target="../media/image33.png"/><Relationship Id="rId128" Type="http://schemas.openxmlformats.org/officeDocument/2006/relationships/customXml" Target="../ink/ink65.xml"/><Relationship Id="rId5" Type="http://schemas.openxmlformats.org/officeDocument/2006/relationships/customXml" Target="../ink/ink8.xml"/><Relationship Id="rId90" Type="http://schemas.openxmlformats.org/officeDocument/2006/relationships/image" Target="../media/image45.png"/><Relationship Id="rId95" Type="http://schemas.openxmlformats.org/officeDocument/2006/relationships/customXml" Target="../ink/ink48.xml"/><Relationship Id="rId22" Type="http://schemas.openxmlformats.org/officeDocument/2006/relationships/image" Target="../media/image11.png"/><Relationship Id="rId27" Type="http://schemas.openxmlformats.org/officeDocument/2006/relationships/customXml" Target="../ink/ink19.xml"/><Relationship Id="rId43" Type="http://schemas.openxmlformats.org/officeDocument/2006/relationships/customXml" Target="../ink/ink27.xml"/><Relationship Id="rId48" Type="http://schemas.openxmlformats.org/officeDocument/2006/relationships/image" Target="../media/image24.png"/><Relationship Id="rId69" Type="http://schemas.openxmlformats.org/officeDocument/2006/relationships/customXml" Target="../ink/ink35.xml"/><Relationship Id="rId113" Type="http://schemas.openxmlformats.org/officeDocument/2006/relationships/image" Target="../media/image56.png"/><Relationship Id="rId118" Type="http://schemas.openxmlformats.org/officeDocument/2006/relationships/customXml" Target="../ink/ink60.xml"/><Relationship Id="rId134" Type="http://schemas.openxmlformats.org/officeDocument/2006/relationships/customXml" Target="../ink/ink68.xml"/><Relationship Id="rId139" Type="http://schemas.openxmlformats.org/officeDocument/2006/relationships/image" Target="../media/image64.png"/><Relationship Id="rId80" Type="http://schemas.openxmlformats.org/officeDocument/2006/relationships/image" Target="../media/image40.png"/><Relationship Id="rId85" Type="http://schemas.openxmlformats.org/officeDocument/2006/relationships/customXml" Target="../ink/ink43.xml"/><Relationship Id="rId12" Type="http://schemas.openxmlformats.org/officeDocument/2006/relationships/image" Target="../media/image6100.png"/><Relationship Id="rId17" Type="http://schemas.openxmlformats.org/officeDocument/2006/relationships/customXml" Target="../ink/ink14.xml"/><Relationship Id="rId33" Type="http://schemas.openxmlformats.org/officeDocument/2006/relationships/customXml" Target="../ink/ink22.xml"/><Relationship Id="rId38" Type="http://schemas.openxmlformats.org/officeDocument/2006/relationships/image" Target="../media/image19.png"/><Relationship Id="rId59" Type="http://schemas.openxmlformats.org/officeDocument/2006/relationships/customXml" Target="../ink/ink32.xml"/><Relationship Id="rId103" Type="http://schemas.openxmlformats.org/officeDocument/2006/relationships/image" Target="../media/image51.png"/><Relationship Id="rId108" Type="http://schemas.openxmlformats.org/officeDocument/2006/relationships/customXml" Target="../ink/ink55.xml"/><Relationship Id="rId124" Type="http://schemas.openxmlformats.org/officeDocument/2006/relationships/customXml" Target="../ink/ink63.xml"/><Relationship Id="rId129" Type="http://schemas.openxmlformats.org/officeDocument/2006/relationships/image" Target="../media/image59.png"/><Relationship Id="rId70" Type="http://schemas.openxmlformats.org/officeDocument/2006/relationships/image" Target="../media/image35.png"/><Relationship Id="rId75" Type="http://schemas.openxmlformats.org/officeDocument/2006/relationships/customXml" Target="../ink/ink38.xml"/><Relationship Id="rId91" Type="http://schemas.openxmlformats.org/officeDocument/2006/relationships/customXml" Target="../ink/ink46.xml"/><Relationship Id="rId96" Type="http://schemas.openxmlformats.org/officeDocument/2006/relationships/customXml" Target="../ink/ink49.xml"/><Relationship Id="rId140" Type="http://schemas.openxmlformats.org/officeDocument/2006/relationships/customXml" Target="../ink/ink7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00.png"/><Relationship Id="rId23" Type="http://schemas.openxmlformats.org/officeDocument/2006/relationships/customXml" Target="../ink/ink17.xml"/><Relationship Id="rId28" Type="http://schemas.openxmlformats.org/officeDocument/2006/relationships/image" Target="../media/image14.png"/><Relationship Id="rId49" Type="http://schemas.openxmlformats.org/officeDocument/2006/relationships/customXml" Target="../ink/ink29.xml"/><Relationship Id="rId114" Type="http://schemas.openxmlformats.org/officeDocument/2006/relationships/customXml" Target="../ink/ink58.xml"/><Relationship Id="rId119" Type="http://schemas.openxmlformats.org/officeDocument/2006/relationships/image" Target="../media/image27.png"/><Relationship Id="rId44" Type="http://schemas.openxmlformats.org/officeDocument/2006/relationships/image" Target="../media/image22.png"/><Relationship Id="rId60" Type="http://schemas.openxmlformats.org/officeDocument/2006/relationships/image" Target="../media/image30.png"/><Relationship Id="rId81" Type="http://schemas.openxmlformats.org/officeDocument/2006/relationships/customXml" Target="../ink/ink41.xml"/><Relationship Id="rId86" Type="http://schemas.openxmlformats.org/officeDocument/2006/relationships/image" Target="../media/image43.png"/><Relationship Id="rId130" Type="http://schemas.openxmlformats.org/officeDocument/2006/relationships/customXml" Target="../ink/ink66.xml"/><Relationship Id="rId135" Type="http://schemas.openxmlformats.org/officeDocument/2006/relationships/image" Target="../media/image62.png"/><Relationship Id="rId13" Type="http://schemas.openxmlformats.org/officeDocument/2006/relationships/customXml" Target="../ink/ink12.xml"/><Relationship Id="rId18" Type="http://schemas.openxmlformats.org/officeDocument/2006/relationships/image" Target="../media/image9.png"/><Relationship Id="rId39" Type="http://schemas.openxmlformats.org/officeDocument/2006/relationships/customXml" Target="../ink/ink25.xml"/><Relationship Id="rId109" Type="http://schemas.openxmlformats.org/officeDocument/2006/relationships/image" Target="../media/image54.png"/><Relationship Id="rId34" Type="http://schemas.openxmlformats.org/officeDocument/2006/relationships/image" Target="../media/image17.png"/><Relationship Id="rId76" Type="http://schemas.openxmlformats.org/officeDocument/2006/relationships/image" Target="../media/image38.png"/><Relationship Id="rId97" Type="http://schemas.openxmlformats.org/officeDocument/2006/relationships/image" Target="../media/image48.png"/><Relationship Id="rId104" Type="http://schemas.openxmlformats.org/officeDocument/2006/relationships/customXml" Target="../ink/ink53.xml"/><Relationship Id="rId120" Type="http://schemas.openxmlformats.org/officeDocument/2006/relationships/customXml" Target="../ink/ink61.xml"/><Relationship Id="rId125" Type="http://schemas.openxmlformats.org/officeDocument/2006/relationships/image" Target="../media/image57.png"/><Relationship Id="rId141" Type="http://schemas.openxmlformats.org/officeDocument/2006/relationships/image" Target="../media/image65.png"/><Relationship Id="rId7" Type="http://schemas.openxmlformats.org/officeDocument/2006/relationships/customXml" Target="../ink/ink9.xml"/><Relationship Id="rId71" Type="http://schemas.openxmlformats.org/officeDocument/2006/relationships/customXml" Target="../ink/ink36.xml"/><Relationship Id="rId92" Type="http://schemas.openxmlformats.org/officeDocument/2006/relationships/image" Target="../media/image46.png"/><Relationship Id="rId2" Type="http://schemas.openxmlformats.org/officeDocument/2006/relationships/notesSlide" Target="../notesSlides/notesSlide2.xml"/><Relationship Id="rId29" Type="http://schemas.openxmlformats.org/officeDocument/2006/relationships/customXml" Target="../ink/ink20.xml"/><Relationship Id="rId24" Type="http://schemas.openxmlformats.org/officeDocument/2006/relationships/image" Target="../media/image12.png"/><Relationship Id="rId40" Type="http://schemas.openxmlformats.org/officeDocument/2006/relationships/image" Target="../media/image20.png"/><Relationship Id="rId45" Type="http://schemas.openxmlformats.org/officeDocument/2006/relationships/customXml" Target="../ink/ink28.xml"/><Relationship Id="rId87" Type="http://schemas.openxmlformats.org/officeDocument/2006/relationships/customXml" Target="../ink/ink44.xml"/><Relationship Id="rId110" Type="http://schemas.openxmlformats.org/officeDocument/2006/relationships/customXml" Target="../ink/ink56.xml"/><Relationship Id="rId115" Type="http://schemas.openxmlformats.org/officeDocument/2006/relationships/image" Target="../media/image23.png"/><Relationship Id="rId131" Type="http://schemas.openxmlformats.org/officeDocument/2006/relationships/image" Target="../media/image60.png"/><Relationship Id="rId136" Type="http://schemas.openxmlformats.org/officeDocument/2006/relationships/customXml" Target="../ink/ink69.xml"/><Relationship Id="rId61" Type="http://schemas.openxmlformats.org/officeDocument/2006/relationships/customXml" Target="../ink/ink33.xml"/><Relationship Id="rId82" Type="http://schemas.openxmlformats.org/officeDocument/2006/relationships/image" Target="../media/image41.png"/><Relationship Id="rId19" Type="http://schemas.openxmlformats.org/officeDocument/2006/relationships/customXml" Target="../ink/ink15.xml"/><Relationship Id="rId14" Type="http://schemas.openxmlformats.org/officeDocument/2006/relationships/image" Target="../media/image7100.png"/><Relationship Id="rId30" Type="http://schemas.openxmlformats.org/officeDocument/2006/relationships/image" Target="../media/image15.png"/><Relationship Id="rId35" Type="http://schemas.openxmlformats.org/officeDocument/2006/relationships/customXml" Target="../ink/ink23.xml"/><Relationship Id="rId56" Type="http://schemas.openxmlformats.org/officeDocument/2006/relationships/image" Target="../media/image28.png"/><Relationship Id="rId77" Type="http://schemas.openxmlformats.org/officeDocument/2006/relationships/customXml" Target="../ink/ink39.xml"/><Relationship Id="rId100" Type="http://schemas.openxmlformats.org/officeDocument/2006/relationships/customXml" Target="../ink/ink51.xml"/><Relationship Id="rId105" Type="http://schemas.openxmlformats.org/officeDocument/2006/relationships/image" Target="../media/image52.png"/><Relationship Id="rId126" Type="http://schemas.openxmlformats.org/officeDocument/2006/relationships/customXml" Target="../ink/ink64.xml"/><Relationship Id="rId8" Type="http://schemas.openxmlformats.org/officeDocument/2006/relationships/image" Target="../media/image4100.png"/><Relationship Id="rId72" Type="http://schemas.openxmlformats.org/officeDocument/2006/relationships/image" Target="../media/image36.png"/><Relationship Id="rId93" Type="http://schemas.openxmlformats.org/officeDocument/2006/relationships/customXml" Target="../ink/ink47.xml"/><Relationship Id="rId98" Type="http://schemas.openxmlformats.org/officeDocument/2006/relationships/customXml" Target="../ink/ink50.xml"/><Relationship Id="rId121" Type="http://schemas.openxmlformats.org/officeDocument/2006/relationships/image" Target="../media/image32.png"/><Relationship Id="rId142" Type="http://schemas.openxmlformats.org/officeDocument/2006/relationships/customXml" Target="../ink/ink72.xml"/><Relationship Id="rId3" Type="http://schemas.openxmlformats.org/officeDocument/2006/relationships/customXml" Target="../ink/ink7.xml"/><Relationship Id="rId25" Type="http://schemas.openxmlformats.org/officeDocument/2006/relationships/customXml" Target="../ink/ink18.xml"/><Relationship Id="rId116" Type="http://schemas.openxmlformats.org/officeDocument/2006/relationships/customXml" Target="../ink/ink59.xml"/><Relationship Id="rId137" Type="http://schemas.openxmlformats.org/officeDocument/2006/relationships/image" Target="../media/image63.png"/><Relationship Id="rId20" Type="http://schemas.openxmlformats.org/officeDocument/2006/relationships/image" Target="../media/image10.png"/><Relationship Id="rId41" Type="http://schemas.openxmlformats.org/officeDocument/2006/relationships/customXml" Target="../ink/ink26.xml"/><Relationship Id="rId62" Type="http://schemas.openxmlformats.org/officeDocument/2006/relationships/image" Target="../media/image31.png"/><Relationship Id="rId83" Type="http://schemas.openxmlformats.org/officeDocument/2006/relationships/customXml" Target="../ink/ink42.xml"/><Relationship Id="rId88" Type="http://schemas.openxmlformats.org/officeDocument/2006/relationships/image" Target="../media/image44.png"/><Relationship Id="rId111" Type="http://schemas.openxmlformats.org/officeDocument/2006/relationships/image" Target="../media/image55.png"/><Relationship Id="rId132" Type="http://schemas.openxmlformats.org/officeDocument/2006/relationships/customXml" Target="../ink/ink67.xml"/><Relationship Id="rId15" Type="http://schemas.openxmlformats.org/officeDocument/2006/relationships/customXml" Target="../ink/ink13.xml"/><Relationship Id="rId36" Type="http://schemas.openxmlformats.org/officeDocument/2006/relationships/image" Target="../media/image18.png"/><Relationship Id="rId57" Type="http://schemas.openxmlformats.org/officeDocument/2006/relationships/customXml" Target="../ink/ink31.xml"/><Relationship Id="rId106" Type="http://schemas.openxmlformats.org/officeDocument/2006/relationships/customXml" Target="../ink/ink54.xml"/><Relationship Id="rId127" Type="http://schemas.openxmlformats.org/officeDocument/2006/relationships/image" Target="../media/image58.png"/><Relationship Id="rId10" Type="http://schemas.openxmlformats.org/officeDocument/2006/relationships/image" Target="../media/image5100.png"/><Relationship Id="rId31" Type="http://schemas.openxmlformats.org/officeDocument/2006/relationships/customXml" Target="../ink/ink21.xml"/><Relationship Id="rId52" Type="http://schemas.openxmlformats.org/officeDocument/2006/relationships/image" Target="../media/image26.png"/><Relationship Id="rId73" Type="http://schemas.openxmlformats.org/officeDocument/2006/relationships/customXml" Target="../ink/ink37.xml"/><Relationship Id="rId78" Type="http://schemas.openxmlformats.org/officeDocument/2006/relationships/image" Target="../media/image39.png"/><Relationship Id="rId94" Type="http://schemas.openxmlformats.org/officeDocument/2006/relationships/image" Target="../media/image47.png"/><Relationship Id="rId99" Type="http://schemas.openxmlformats.org/officeDocument/2006/relationships/image" Target="../media/image49.png"/><Relationship Id="rId101" Type="http://schemas.openxmlformats.org/officeDocument/2006/relationships/image" Target="../media/image50.png"/><Relationship Id="rId122" Type="http://schemas.openxmlformats.org/officeDocument/2006/relationships/customXml" Target="../ink/ink62.xml"/><Relationship Id="rId143" Type="http://schemas.openxmlformats.org/officeDocument/2006/relationships/image" Target="../media/image66.png"/><Relationship Id="rId4" Type="http://schemas.openxmlformats.org/officeDocument/2006/relationships/image" Target="../media/image2100.png"/><Relationship Id="rId9" Type="http://schemas.openxmlformats.org/officeDocument/2006/relationships/customXml" Target="../ink/ink10.xml"/><Relationship Id="rId26" Type="http://schemas.openxmlformats.org/officeDocument/2006/relationships/image" Target="../media/image13.png"/><Relationship Id="rId68" Type="http://schemas.openxmlformats.org/officeDocument/2006/relationships/image" Target="../media/image34.png"/><Relationship Id="rId89" Type="http://schemas.openxmlformats.org/officeDocument/2006/relationships/customXml" Target="../ink/ink45.xml"/><Relationship Id="rId112" Type="http://schemas.openxmlformats.org/officeDocument/2006/relationships/customXml" Target="../ink/ink57.xml"/><Relationship Id="rId133" Type="http://schemas.openxmlformats.org/officeDocument/2006/relationships/image" Target="../media/image61.png"/></Relationships>
</file>

<file path=ppt/slides/_rels/slide5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110.xml"/><Relationship Id="rId63" Type="http://schemas.openxmlformats.org/officeDocument/2006/relationships/customXml" Target="../ink/ink83.xml"/><Relationship Id="rId84" Type="http://schemas.openxmlformats.org/officeDocument/2006/relationships/image" Target="../media/image79.png"/><Relationship Id="rId138" Type="http://schemas.openxmlformats.org/officeDocument/2006/relationships/image" Target="../media/image115.png"/><Relationship Id="rId159" Type="http://schemas.openxmlformats.org/officeDocument/2006/relationships/customXml" Target="../ink/ink132.xml"/><Relationship Id="rId170" Type="http://schemas.openxmlformats.org/officeDocument/2006/relationships/image" Target="../media/image131.png"/><Relationship Id="rId107" Type="http://schemas.openxmlformats.org/officeDocument/2006/relationships/customXml" Target="../ink/ink105.xml"/><Relationship Id="rId53" Type="http://schemas.openxmlformats.org/officeDocument/2006/relationships/customXml" Target="../ink/ink78.xml"/><Relationship Id="rId58" Type="http://schemas.openxmlformats.org/officeDocument/2006/relationships/image" Target="../media/image86.png"/><Relationship Id="rId74" Type="http://schemas.openxmlformats.org/officeDocument/2006/relationships/image" Target="../media/image74.png"/><Relationship Id="rId79" Type="http://schemas.openxmlformats.org/officeDocument/2006/relationships/customXml" Target="../ink/ink91.xml"/><Relationship Id="rId102" Type="http://schemas.openxmlformats.org/officeDocument/2006/relationships/image" Target="../media/image98.png"/><Relationship Id="rId123" Type="http://schemas.openxmlformats.org/officeDocument/2006/relationships/image" Target="../media/image108.png"/><Relationship Id="rId128" Type="http://schemas.openxmlformats.org/officeDocument/2006/relationships/customXml" Target="../ink/ink116.xml"/><Relationship Id="rId144" Type="http://schemas.openxmlformats.org/officeDocument/2006/relationships/image" Target="../media/image118.png"/><Relationship Id="rId149" Type="http://schemas.openxmlformats.org/officeDocument/2006/relationships/customXml" Target="../ink/ink127.xml"/><Relationship Id="rId5" Type="http://schemas.openxmlformats.org/officeDocument/2006/relationships/customXml" Target="../ink/ink73.xml"/><Relationship Id="rId90" Type="http://schemas.openxmlformats.org/officeDocument/2006/relationships/image" Target="../media/image92.png"/><Relationship Id="rId95" Type="http://schemas.openxmlformats.org/officeDocument/2006/relationships/customXml" Target="../ink/ink99.xml"/><Relationship Id="rId160" Type="http://schemas.openxmlformats.org/officeDocument/2006/relationships/image" Target="../media/image126.png"/><Relationship Id="rId165" Type="http://schemas.openxmlformats.org/officeDocument/2006/relationships/customXml" Target="../ink/ink135.xml"/><Relationship Id="rId27" Type="http://schemas.openxmlformats.org/officeDocument/2006/relationships/customXml" Target="../ink/ink74.xml"/><Relationship Id="rId48" Type="http://schemas.openxmlformats.org/officeDocument/2006/relationships/image" Target="../media/image81.png"/><Relationship Id="rId64" Type="http://schemas.openxmlformats.org/officeDocument/2006/relationships/image" Target="../media/image89.png"/><Relationship Id="rId69" Type="http://schemas.openxmlformats.org/officeDocument/2006/relationships/customXml" Target="../ink/ink86.xml"/><Relationship Id="rId113" Type="http://schemas.openxmlformats.org/officeDocument/2006/relationships/customXml" Target="../ink/ink108.xml"/><Relationship Id="rId118" Type="http://schemas.openxmlformats.org/officeDocument/2006/relationships/image" Target="../media/image106.png"/><Relationship Id="rId134" Type="http://schemas.openxmlformats.org/officeDocument/2006/relationships/customXml" Target="../ink/ink119.xml"/><Relationship Id="rId139" Type="http://schemas.openxmlformats.org/officeDocument/2006/relationships/customXml" Target="../ink/ink122.xml"/><Relationship Id="rId80" Type="http://schemas.openxmlformats.org/officeDocument/2006/relationships/image" Target="../media/image77.png"/><Relationship Id="rId85" Type="http://schemas.openxmlformats.org/officeDocument/2006/relationships/customXml" Target="../ink/ink94.xml"/><Relationship Id="rId150" Type="http://schemas.openxmlformats.org/officeDocument/2006/relationships/image" Target="../media/image121.png"/><Relationship Id="rId155" Type="http://schemas.openxmlformats.org/officeDocument/2006/relationships/customXml" Target="../ink/ink130.xml"/><Relationship Id="rId171" Type="http://schemas.openxmlformats.org/officeDocument/2006/relationships/customXml" Target="../ink/ink138.xml"/><Relationship Id="rId176" Type="http://schemas.openxmlformats.org/officeDocument/2006/relationships/image" Target="../media/image134.png"/><Relationship Id="rId59" Type="http://schemas.openxmlformats.org/officeDocument/2006/relationships/customXml" Target="../ink/ink81.xml"/><Relationship Id="rId103" Type="http://schemas.openxmlformats.org/officeDocument/2006/relationships/customXml" Target="../ink/ink103.xml"/><Relationship Id="rId108" Type="http://schemas.openxmlformats.org/officeDocument/2006/relationships/image" Target="../media/image101.png"/><Relationship Id="rId124" Type="http://schemas.openxmlformats.org/officeDocument/2006/relationships/customXml" Target="../ink/ink114.xml"/><Relationship Id="rId129" Type="http://schemas.openxmlformats.org/officeDocument/2006/relationships/image" Target="../media/image111.png"/><Relationship Id="rId54" Type="http://schemas.openxmlformats.org/officeDocument/2006/relationships/image" Target="../media/image84.png"/><Relationship Id="rId70" Type="http://schemas.openxmlformats.org/officeDocument/2006/relationships/image" Target="../media/image72.png"/><Relationship Id="rId75" Type="http://schemas.openxmlformats.org/officeDocument/2006/relationships/customXml" Target="../ink/ink89.xml"/><Relationship Id="rId91" Type="http://schemas.openxmlformats.org/officeDocument/2006/relationships/customXml" Target="../ink/ink97.xml"/><Relationship Id="rId96" Type="http://schemas.openxmlformats.org/officeDocument/2006/relationships/image" Target="../media/image95.png"/><Relationship Id="rId140" Type="http://schemas.openxmlformats.org/officeDocument/2006/relationships/image" Target="../media/image116.png"/><Relationship Id="rId145" Type="http://schemas.openxmlformats.org/officeDocument/2006/relationships/customXml" Target="../ink/ink125.xml"/><Relationship Id="rId161" Type="http://schemas.openxmlformats.org/officeDocument/2006/relationships/customXml" Target="../ink/ink133.xml"/><Relationship Id="rId166" Type="http://schemas.openxmlformats.org/officeDocument/2006/relationships/image" Target="../media/image129.png"/><Relationship Id="rId1" Type="http://schemas.openxmlformats.org/officeDocument/2006/relationships/slideLayout" Target="../slideLayouts/slideLayout10.xml"/><Relationship Id="rId28" Type="http://schemas.openxmlformats.org/officeDocument/2006/relationships/image" Target="../media/image69.png"/><Relationship Id="rId49" Type="http://schemas.openxmlformats.org/officeDocument/2006/relationships/customXml" Target="../ink/ink76.xml"/><Relationship Id="rId114" Type="http://schemas.openxmlformats.org/officeDocument/2006/relationships/image" Target="../media/image104.png"/><Relationship Id="rId119" Type="http://schemas.openxmlformats.org/officeDocument/2006/relationships/customXml" Target="../ink/ink111.xml"/><Relationship Id="rId60" Type="http://schemas.openxmlformats.org/officeDocument/2006/relationships/image" Target="../media/image87.png"/><Relationship Id="rId65" Type="http://schemas.openxmlformats.org/officeDocument/2006/relationships/customXml" Target="../ink/ink84.xml"/><Relationship Id="rId81" Type="http://schemas.openxmlformats.org/officeDocument/2006/relationships/customXml" Target="../ink/ink92.xml"/><Relationship Id="rId86" Type="http://schemas.openxmlformats.org/officeDocument/2006/relationships/image" Target="../media/image80.png"/><Relationship Id="rId130" Type="http://schemas.openxmlformats.org/officeDocument/2006/relationships/customXml" Target="../ink/ink117.xml"/><Relationship Id="rId135" Type="http://schemas.openxmlformats.org/officeDocument/2006/relationships/customXml" Target="../ink/ink120.xml"/><Relationship Id="rId151" Type="http://schemas.openxmlformats.org/officeDocument/2006/relationships/customXml" Target="../ink/ink128.xml"/><Relationship Id="rId156" Type="http://schemas.openxmlformats.org/officeDocument/2006/relationships/image" Target="../media/image124.png"/><Relationship Id="rId177" Type="http://schemas.openxmlformats.org/officeDocument/2006/relationships/customXml" Target="../ink/ink141.xml"/><Relationship Id="rId172" Type="http://schemas.openxmlformats.org/officeDocument/2006/relationships/image" Target="../media/image132.png"/><Relationship Id="rId109" Type="http://schemas.openxmlformats.org/officeDocument/2006/relationships/customXml" Target="../ink/ink106.xml"/><Relationship Id="rId50" Type="http://schemas.openxmlformats.org/officeDocument/2006/relationships/image" Target="../media/image82.png"/><Relationship Id="rId55" Type="http://schemas.openxmlformats.org/officeDocument/2006/relationships/customXml" Target="../ink/ink79.xml"/><Relationship Id="rId76" Type="http://schemas.openxmlformats.org/officeDocument/2006/relationships/image" Target="../media/image75.png"/><Relationship Id="rId97" Type="http://schemas.openxmlformats.org/officeDocument/2006/relationships/customXml" Target="../ink/ink100.xml"/><Relationship Id="rId104" Type="http://schemas.openxmlformats.org/officeDocument/2006/relationships/image" Target="../media/image99.png"/><Relationship Id="rId120" Type="http://schemas.openxmlformats.org/officeDocument/2006/relationships/customXml" Target="../ink/ink112.xml"/><Relationship Id="rId125" Type="http://schemas.openxmlformats.org/officeDocument/2006/relationships/image" Target="../media/image109.png"/><Relationship Id="rId141" Type="http://schemas.openxmlformats.org/officeDocument/2006/relationships/customXml" Target="../ink/ink123.xml"/><Relationship Id="rId146" Type="http://schemas.openxmlformats.org/officeDocument/2006/relationships/image" Target="../media/image119.png"/><Relationship Id="rId167" Type="http://schemas.openxmlformats.org/officeDocument/2006/relationships/customXml" Target="../ink/ink136.xml"/><Relationship Id="rId71" Type="http://schemas.openxmlformats.org/officeDocument/2006/relationships/customXml" Target="../ink/ink87.xml"/><Relationship Id="rId92" Type="http://schemas.openxmlformats.org/officeDocument/2006/relationships/image" Target="../media/image93.png"/><Relationship Id="rId162" Type="http://schemas.openxmlformats.org/officeDocument/2006/relationships/image" Target="../media/image127.png"/><Relationship Id="rId2" Type="http://schemas.openxmlformats.org/officeDocument/2006/relationships/notesSlide" Target="../notesSlides/notesSlide3.xml"/><Relationship Id="rId29" Type="http://schemas.openxmlformats.org/officeDocument/2006/relationships/customXml" Target="../ink/ink75.xml"/><Relationship Id="rId66" Type="http://schemas.openxmlformats.org/officeDocument/2006/relationships/image" Target="../media/image90.png"/><Relationship Id="rId87" Type="http://schemas.openxmlformats.org/officeDocument/2006/relationships/customXml" Target="../ink/ink95.xml"/><Relationship Id="rId110" Type="http://schemas.openxmlformats.org/officeDocument/2006/relationships/image" Target="../media/image102.png"/><Relationship Id="rId115" Type="http://schemas.openxmlformats.org/officeDocument/2006/relationships/customXml" Target="../ink/ink109.xml"/><Relationship Id="rId131" Type="http://schemas.openxmlformats.org/officeDocument/2006/relationships/image" Target="../media/image112.png"/><Relationship Id="rId136" Type="http://schemas.openxmlformats.org/officeDocument/2006/relationships/image" Target="../media/image114.png"/><Relationship Id="rId157" Type="http://schemas.openxmlformats.org/officeDocument/2006/relationships/customXml" Target="../ink/ink131.xml"/><Relationship Id="rId178" Type="http://schemas.openxmlformats.org/officeDocument/2006/relationships/image" Target="../media/image135.png"/><Relationship Id="rId61" Type="http://schemas.openxmlformats.org/officeDocument/2006/relationships/customXml" Target="../ink/ink82.xml"/><Relationship Id="rId82" Type="http://schemas.openxmlformats.org/officeDocument/2006/relationships/image" Target="../media/image78.png"/><Relationship Id="rId152" Type="http://schemas.openxmlformats.org/officeDocument/2006/relationships/image" Target="../media/image122.png"/><Relationship Id="rId173" Type="http://schemas.openxmlformats.org/officeDocument/2006/relationships/customXml" Target="../ink/ink139.xml"/><Relationship Id="rId56" Type="http://schemas.openxmlformats.org/officeDocument/2006/relationships/image" Target="../media/image85.png"/><Relationship Id="rId77" Type="http://schemas.openxmlformats.org/officeDocument/2006/relationships/customXml" Target="../ink/ink90.xml"/><Relationship Id="rId100" Type="http://schemas.openxmlformats.org/officeDocument/2006/relationships/image" Target="../media/image97.png"/><Relationship Id="rId105" Type="http://schemas.openxmlformats.org/officeDocument/2006/relationships/customXml" Target="../ink/ink104.xml"/><Relationship Id="rId126" Type="http://schemas.openxmlformats.org/officeDocument/2006/relationships/customXml" Target="../ink/ink115.xml"/><Relationship Id="rId147" Type="http://schemas.openxmlformats.org/officeDocument/2006/relationships/customXml" Target="../ink/ink126.xml"/><Relationship Id="rId168" Type="http://schemas.openxmlformats.org/officeDocument/2006/relationships/image" Target="../media/image130.png"/><Relationship Id="rId51" Type="http://schemas.openxmlformats.org/officeDocument/2006/relationships/customXml" Target="../ink/ink77.xml"/><Relationship Id="rId72" Type="http://schemas.openxmlformats.org/officeDocument/2006/relationships/image" Target="../media/image73.png"/><Relationship Id="rId93" Type="http://schemas.openxmlformats.org/officeDocument/2006/relationships/customXml" Target="../ink/ink98.xml"/><Relationship Id="rId98" Type="http://schemas.openxmlformats.org/officeDocument/2006/relationships/image" Target="../media/image96.png"/><Relationship Id="rId121" Type="http://schemas.openxmlformats.org/officeDocument/2006/relationships/image" Target="../media/image107.png"/><Relationship Id="rId142" Type="http://schemas.openxmlformats.org/officeDocument/2006/relationships/image" Target="../media/image117.png"/><Relationship Id="rId163" Type="http://schemas.openxmlformats.org/officeDocument/2006/relationships/customXml" Target="../ink/ink134.xml"/><Relationship Id="rId3" Type="http://schemas.openxmlformats.org/officeDocument/2006/relationships/image" Target="../media/image67.png"/><Relationship Id="rId67" Type="http://schemas.openxmlformats.org/officeDocument/2006/relationships/customXml" Target="../ink/ink85.xml"/><Relationship Id="rId116" Type="http://schemas.openxmlformats.org/officeDocument/2006/relationships/image" Target="../media/image105.png"/><Relationship Id="rId137" Type="http://schemas.openxmlformats.org/officeDocument/2006/relationships/customXml" Target="../ink/ink121.xml"/><Relationship Id="rId158" Type="http://schemas.openxmlformats.org/officeDocument/2006/relationships/image" Target="../media/image125.png"/><Relationship Id="rId62" Type="http://schemas.openxmlformats.org/officeDocument/2006/relationships/image" Target="../media/image88.png"/><Relationship Id="rId83" Type="http://schemas.openxmlformats.org/officeDocument/2006/relationships/customXml" Target="../ink/ink93.xml"/><Relationship Id="rId88" Type="http://schemas.openxmlformats.org/officeDocument/2006/relationships/image" Target="../media/image91.png"/><Relationship Id="rId111" Type="http://schemas.openxmlformats.org/officeDocument/2006/relationships/customXml" Target="../ink/ink107.xml"/><Relationship Id="rId132" Type="http://schemas.openxmlformats.org/officeDocument/2006/relationships/customXml" Target="../ink/ink118.xml"/><Relationship Id="rId153" Type="http://schemas.openxmlformats.org/officeDocument/2006/relationships/customXml" Target="../ink/ink129.xml"/><Relationship Id="rId174" Type="http://schemas.openxmlformats.org/officeDocument/2006/relationships/image" Target="../media/image133.png"/><Relationship Id="rId57" Type="http://schemas.openxmlformats.org/officeDocument/2006/relationships/customXml" Target="../ink/ink80.xml"/><Relationship Id="rId106" Type="http://schemas.openxmlformats.org/officeDocument/2006/relationships/image" Target="../media/image100.png"/><Relationship Id="rId127" Type="http://schemas.openxmlformats.org/officeDocument/2006/relationships/image" Target="../media/image110.png"/><Relationship Id="rId52" Type="http://schemas.openxmlformats.org/officeDocument/2006/relationships/image" Target="../media/image83.png"/><Relationship Id="rId73" Type="http://schemas.openxmlformats.org/officeDocument/2006/relationships/customXml" Target="../ink/ink88.xml"/><Relationship Id="rId78" Type="http://schemas.openxmlformats.org/officeDocument/2006/relationships/image" Target="../media/image76.png"/><Relationship Id="rId94" Type="http://schemas.openxmlformats.org/officeDocument/2006/relationships/image" Target="../media/image94.png"/><Relationship Id="rId99" Type="http://schemas.openxmlformats.org/officeDocument/2006/relationships/customXml" Target="../ink/ink101.xml"/><Relationship Id="rId101" Type="http://schemas.openxmlformats.org/officeDocument/2006/relationships/customXml" Target="../ink/ink102.xml"/><Relationship Id="rId122" Type="http://schemas.openxmlformats.org/officeDocument/2006/relationships/customXml" Target="../ink/ink113.xml"/><Relationship Id="rId143" Type="http://schemas.openxmlformats.org/officeDocument/2006/relationships/customXml" Target="../ink/ink124.xml"/><Relationship Id="rId148" Type="http://schemas.openxmlformats.org/officeDocument/2006/relationships/image" Target="../media/image120.png"/><Relationship Id="rId164" Type="http://schemas.openxmlformats.org/officeDocument/2006/relationships/image" Target="../media/image128.png"/><Relationship Id="rId169" Type="http://schemas.openxmlformats.org/officeDocument/2006/relationships/customXml" Target="../ink/ink137.xml"/><Relationship Id="rId4" Type="http://schemas.openxmlformats.org/officeDocument/2006/relationships/image" Target="../media/image68.png"/><Relationship Id="rId26" Type="http://schemas.openxmlformats.org/officeDocument/2006/relationships/image" Target="../media/image70.png"/><Relationship Id="rId68" Type="http://schemas.openxmlformats.org/officeDocument/2006/relationships/image" Target="../media/image71.png"/><Relationship Id="rId89" Type="http://schemas.openxmlformats.org/officeDocument/2006/relationships/customXml" Target="../ink/ink96.xml"/><Relationship Id="rId112" Type="http://schemas.openxmlformats.org/officeDocument/2006/relationships/image" Target="../media/image103.png"/><Relationship Id="rId133" Type="http://schemas.openxmlformats.org/officeDocument/2006/relationships/image" Target="../media/image113.png"/><Relationship Id="rId154" Type="http://schemas.openxmlformats.org/officeDocument/2006/relationships/image" Target="../media/image123.png"/><Relationship Id="rId175" Type="http://schemas.openxmlformats.org/officeDocument/2006/relationships/customXml" Target="../ink/ink140.xml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43.xml"/><Relationship Id="rId18" Type="http://schemas.openxmlformats.org/officeDocument/2006/relationships/image" Target="../media/image138.png"/><Relationship Id="rId26" Type="http://schemas.openxmlformats.org/officeDocument/2006/relationships/image" Target="../media/image142.png"/><Relationship Id="rId3" Type="http://schemas.openxmlformats.org/officeDocument/2006/relationships/customXml" Target="../ink/ink142.xml"/><Relationship Id="rId21" Type="http://schemas.openxmlformats.org/officeDocument/2006/relationships/customXml" Target="../ink/ink147.xml"/><Relationship Id="rId34" Type="http://schemas.openxmlformats.org/officeDocument/2006/relationships/image" Target="../media/image145.png"/><Relationship Id="rId12" Type="http://schemas.openxmlformats.org/officeDocument/2006/relationships/image" Target="../media/image960.png"/><Relationship Id="rId17" Type="http://schemas.openxmlformats.org/officeDocument/2006/relationships/customXml" Target="../ink/ink145.xml"/><Relationship Id="rId25" Type="http://schemas.openxmlformats.org/officeDocument/2006/relationships/customXml" Target="../ink/ink149.xml"/><Relationship Id="rId33" Type="http://schemas.openxmlformats.org/officeDocument/2006/relationships/customXml" Target="../ink/ink153.xml"/><Relationship Id="rId2" Type="http://schemas.openxmlformats.org/officeDocument/2006/relationships/image" Target="../media/image68.png"/><Relationship Id="rId16" Type="http://schemas.openxmlformats.org/officeDocument/2006/relationships/image" Target="../media/image137.png"/><Relationship Id="rId20" Type="http://schemas.openxmlformats.org/officeDocument/2006/relationships/image" Target="../media/image139.png"/><Relationship Id="rId29" Type="http://schemas.openxmlformats.org/officeDocument/2006/relationships/customXml" Target="../ink/ink151.xml"/><Relationship Id="rId1" Type="http://schemas.openxmlformats.org/officeDocument/2006/relationships/slideLayout" Target="../slideLayouts/slideLayout10.xml"/><Relationship Id="rId24" Type="http://schemas.openxmlformats.org/officeDocument/2006/relationships/image" Target="../media/image141.png"/><Relationship Id="rId32" Type="http://schemas.openxmlformats.org/officeDocument/2006/relationships/image" Target="../media/image144.png"/><Relationship Id="rId15" Type="http://schemas.openxmlformats.org/officeDocument/2006/relationships/customXml" Target="../ink/ink144.xml"/><Relationship Id="rId23" Type="http://schemas.openxmlformats.org/officeDocument/2006/relationships/customXml" Target="../ink/ink148.xml"/><Relationship Id="rId28" Type="http://schemas.openxmlformats.org/officeDocument/2006/relationships/image" Target="../media/image73.png"/><Relationship Id="rId36" Type="http://schemas.openxmlformats.org/officeDocument/2006/relationships/image" Target="../media/image146.png"/><Relationship Id="rId19" Type="http://schemas.openxmlformats.org/officeDocument/2006/relationships/customXml" Target="../ink/ink146.xml"/><Relationship Id="rId31" Type="http://schemas.openxmlformats.org/officeDocument/2006/relationships/customXml" Target="../ink/ink152.xml"/><Relationship Id="rId14" Type="http://schemas.openxmlformats.org/officeDocument/2006/relationships/image" Target="../media/image136.png"/><Relationship Id="rId22" Type="http://schemas.openxmlformats.org/officeDocument/2006/relationships/image" Target="../media/image140.png"/><Relationship Id="rId27" Type="http://schemas.openxmlformats.org/officeDocument/2006/relationships/customXml" Target="../ink/ink150.xml"/><Relationship Id="rId30" Type="http://schemas.openxmlformats.org/officeDocument/2006/relationships/image" Target="../media/image143.png"/><Relationship Id="rId35" Type="http://schemas.openxmlformats.org/officeDocument/2006/relationships/customXml" Target="../ink/ink154.xml"/></Relationships>
</file>

<file path=ppt/slides/_rels/slide7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66.png"/><Relationship Id="rId21" Type="http://schemas.openxmlformats.org/officeDocument/2006/relationships/customXml" Target="../ink/ink164.xml"/><Relationship Id="rId42" Type="http://schemas.openxmlformats.org/officeDocument/2006/relationships/image" Target="../media/image1290.png"/><Relationship Id="rId84" Type="http://schemas.openxmlformats.org/officeDocument/2006/relationships/customXml" Target="../ink/ink185.xml"/><Relationship Id="rId138" Type="http://schemas.openxmlformats.org/officeDocument/2006/relationships/customXml" Target="../ink/ink203.xml"/><Relationship Id="rId159" Type="http://schemas.openxmlformats.org/officeDocument/2006/relationships/image" Target="../media/image164.png"/><Relationship Id="rId170" Type="http://schemas.openxmlformats.org/officeDocument/2006/relationships/customXml" Target="../ink/ink218.xml"/><Relationship Id="rId191" Type="http://schemas.openxmlformats.org/officeDocument/2006/relationships/image" Target="../media/image191.png"/><Relationship Id="rId205" Type="http://schemas.openxmlformats.org/officeDocument/2006/relationships/image" Target="../media/image198.png"/><Relationship Id="rId226" Type="http://schemas.openxmlformats.org/officeDocument/2006/relationships/customXml" Target="../ink/ink246.xml"/><Relationship Id="rId11" Type="http://schemas.openxmlformats.org/officeDocument/2006/relationships/customXml" Target="../ink/ink159.xml"/><Relationship Id="rId32" Type="http://schemas.openxmlformats.org/officeDocument/2006/relationships/image" Target="../media/image1240.png"/><Relationship Id="rId53" Type="http://schemas.openxmlformats.org/officeDocument/2006/relationships/image" Target="../media/image1340.png"/><Relationship Id="rId128" Type="http://schemas.openxmlformats.org/officeDocument/2006/relationships/customXml" Target="../ink/ink200.xml"/><Relationship Id="rId149" Type="http://schemas.openxmlformats.org/officeDocument/2006/relationships/image" Target="../media/image159.png"/><Relationship Id="rId5" Type="http://schemas.openxmlformats.org/officeDocument/2006/relationships/customXml" Target="../ink/ink156.xml"/><Relationship Id="rId95" Type="http://schemas.openxmlformats.org/officeDocument/2006/relationships/image" Target="../media/image155.png"/><Relationship Id="rId160" Type="http://schemas.openxmlformats.org/officeDocument/2006/relationships/customXml" Target="../ink/ink213.xml"/><Relationship Id="rId181" Type="http://schemas.openxmlformats.org/officeDocument/2006/relationships/image" Target="../media/image186.png"/><Relationship Id="rId216" Type="http://schemas.openxmlformats.org/officeDocument/2006/relationships/customXml" Target="../ink/ink241.xml"/><Relationship Id="rId237" Type="http://schemas.openxmlformats.org/officeDocument/2006/relationships/image" Target="../media/image214.png"/><Relationship Id="rId22" Type="http://schemas.openxmlformats.org/officeDocument/2006/relationships/image" Target="../media/image1190.png"/><Relationship Id="rId43" Type="http://schemas.openxmlformats.org/officeDocument/2006/relationships/customXml" Target="../ink/ink173.xml"/><Relationship Id="rId118" Type="http://schemas.openxmlformats.org/officeDocument/2006/relationships/customXml" Target="../ink/ink195.xml"/><Relationship Id="rId85" Type="http://schemas.openxmlformats.org/officeDocument/2006/relationships/image" Target="../media/image150.png"/><Relationship Id="rId150" Type="http://schemas.openxmlformats.org/officeDocument/2006/relationships/customXml" Target="../ink/ink208.xml"/><Relationship Id="rId171" Type="http://schemas.openxmlformats.org/officeDocument/2006/relationships/image" Target="../media/image181.png"/><Relationship Id="rId192" Type="http://schemas.openxmlformats.org/officeDocument/2006/relationships/customXml" Target="../ink/ink229.xml"/><Relationship Id="rId206" Type="http://schemas.openxmlformats.org/officeDocument/2006/relationships/customXml" Target="../ink/ink236.xml"/><Relationship Id="rId227" Type="http://schemas.openxmlformats.org/officeDocument/2006/relationships/image" Target="../media/image209.png"/><Relationship Id="rId12" Type="http://schemas.openxmlformats.org/officeDocument/2006/relationships/image" Target="../media/image1140.png"/><Relationship Id="rId33" Type="http://schemas.openxmlformats.org/officeDocument/2006/relationships/customXml" Target="../ink/ink170.xml"/><Relationship Id="rId129" Type="http://schemas.openxmlformats.org/officeDocument/2006/relationships/image" Target="../media/image172.png"/><Relationship Id="rId54" Type="http://schemas.openxmlformats.org/officeDocument/2006/relationships/customXml" Target="../ink/ink179.xml"/><Relationship Id="rId96" Type="http://schemas.openxmlformats.org/officeDocument/2006/relationships/customXml" Target="../ink/ink191.xml"/><Relationship Id="rId161" Type="http://schemas.openxmlformats.org/officeDocument/2006/relationships/image" Target="../media/image165.png"/><Relationship Id="rId182" Type="http://schemas.openxmlformats.org/officeDocument/2006/relationships/customXml" Target="../ink/ink224.xml"/><Relationship Id="rId217" Type="http://schemas.openxmlformats.org/officeDocument/2006/relationships/image" Target="../media/image204.png"/><Relationship Id="rId6" Type="http://schemas.openxmlformats.org/officeDocument/2006/relationships/image" Target="../media/image40.png"/><Relationship Id="rId23" Type="http://schemas.openxmlformats.org/officeDocument/2006/relationships/customXml" Target="../ink/ink165.xml"/><Relationship Id="rId119" Type="http://schemas.openxmlformats.org/officeDocument/2006/relationships/image" Target="../media/image167.png"/><Relationship Id="rId44" Type="http://schemas.openxmlformats.org/officeDocument/2006/relationships/customXml" Target="../ink/ink174.xml"/><Relationship Id="rId86" Type="http://schemas.openxmlformats.org/officeDocument/2006/relationships/customXml" Target="../ink/ink186.xml"/><Relationship Id="rId130" Type="http://schemas.openxmlformats.org/officeDocument/2006/relationships/customXml" Target="../ink/ink201.xml"/><Relationship Id="rId151" Type="http://schemas.openxmlformats.org/officeDocument/2006/relationships/image" Target="../media/image160.png"/><Relationship Id="rId172" Type="http://schemas.openxmlformats.org/officeDocument/2006/relationships/customXml" Target="../ink/ink219.xml"/><Relationship Id="rId193" Type="http://schemas.openxmlformats.org/officeDocument/2006/relationships/image" Target="../media/image192.png"/><Relationship Id="rId207" Type="http://schemas.openxmlformats.org/officeDocument/2006/relationships/image" Target="../media/image199.png"/><Relationship Id="rId228" Type="http://schemas.openxmlformats.org/officeDocument/2006/relationships/customXml" Target="../ink/ink247.xml"/><Relationship Id="rId13" Type="http://schemas.openxmlformats.org/officeDocument/2006/relationships/customXml" Target="../ink/ink160.xml"/><Relationship Id="rId50" Type="http://schemas.openxmlformats.org/officeDocument/2006/relationships/customXml" Target="../ink/ink177.xml"/><Relationship Id="rId55" Type="http://schemas.openxmlformats.org/officeDocument/2006/relationships/image" Target="../media/image1350.png"/><Relationship Id="rId97" Type="http://schemas.openxmlformats.org/officeDocument/2006/relationships/image" Target="../media/image156.png"/><Relationship Id="rId120" Type="http://schemas.openxmlformats.org/officeDocument/2006/relationships/customXml" Target="../ink/ink196.xml"/><Relationship Id="rId125" Type="http://schemas.openxmlformats.org/officeDocument/2006/relationships/image" Target="../media/image170.png"/><Relationship Id="rId141" Type="http://schemas.openxmlformats.org/officeDocument/2006/relationships/image" Target="../media/image178.png"/><Relationship Id="rId146" Type="http://schemas.openxmlformats.org/officeDocument/2006/relationships/customXml" Target="../ink/ink206.xml"/><Relationship Id="rId167" Type="http://schemas.openxmlformats.org/officeDocument/2006/relationships/image" Target="../media/image177.png"/><Relationship Id="rId188" Type="http://schemas.openxmlformats.org/officeDocument/2006/relationships/customXml" Target="../ink/ink227.xml"/><Relationship Id="rId7" Type="http://schemas.openxmlformats.org/officeDocument/2006/relationships/customXml" Target="../ink/ink157.xml"/><Relationship Id="rId92" Type="http://schemas.openxmlformats.org/officeDocument/2006/relationships/customXml" Target="../ink/ink189.xml"/><Relationship Id="rId162" Type="http://schemas.openxmlformats.org/officeDocument/2006/relationships/customXml" Target="../ink/ink214.xml"/><Relationship Id="rId183" Type="http://schemas.openxmlformats.org/officeDocument/2006/relationships/image" Target="../media/image187.png"/><Relationship Id="rId213" Type="http://schemas.openxmlformats.org/officeDocument/2006/relationships/image" Target="../media/image202.png"/><Relationship Id="rId218" Type="http://schemas.openxmlformats.org/officeDocument/2006/relationships/customXml" Target="../ink/ink242.xml"/><Relationship Id="rId234" Type="http://schemas.openxmlformats.org/officeDocument/2006/relationships/customXml" Target="../ink/ink250.xml"/><Relationship Id="rId2" Type="http://schemas.openxmlformats.org/officeDocument/2006/relationships/notesSlide" Target="../notesSlides/notesSlide4.xml"/><Relationship Id="rId29" Type="http://schemas.openxmlformats.org/officeDocument/2006/relationships/customXml" Target="../ink/ink168.xml"/><Relationship Id="rId24" Type="http://schemas.openxmlformats.org/officeDocument/2006/relationships/image" Target="../media/image1200.png"/><Relationship Id="rId40" Type="http://schemas.openxmlformats.org/officeDocument/2006/relationships/image" Target="../media/image1280.png"/><Relationship Id="rId45" Type="http://schemas.openxmlformats.org/officeDocument/2006/relationships/image" Target="../media/image1300.png"/><Relationship Id="rId87" Type="http://schemas.openxmlformats.org/officeDocument/2006/relationships/image" Target="../media/image151.png"/><Relationship Id="rId136" Type="http://schemas.openxmlformats.org/officeDocument/2006/relationships/customXml" Target="../ink/ink202.xml"/><Relationship Id="rId157" Type="http://schemas.openxmlformats.org/officeDocument/2006/relationships/image" Target="../media/image163.png"/><Relationship Id="rId178" Type="http://schemas.openxmlformats.org/officeDocument/2006/relationships/customXml" Target="../ink/ink222.xml"/><Relationship Id="rId61" Type="http://schemas.openxmlformats.org/officeDocument/2006/relationships/image" Target="../media/image1380.png"/><Relationship Id="rId152" Type="http://schemas.openxmlformats.org/officeDocument/2006/relationships/customXml" Target="../ink/ink209.xml"/><Relationship Id="rId173" Type="http://schemas.openxmlformats.org/officeDocument/2006/relationships/image" Target="../media/image182.png"/><Relationship Id="rId194" Type="http://schemas.openxmlformats.org/officeDocument/2006/relationships/customXml" Target="../ink/ink230.xml"/><Relationship Id="rId199" Type="http://schemas.openxmlformats.org/officeDocument/2006/relationships/image" Target="../media/image195.png"/><Relationship Id="rId203" Type="http://schemas.openxmlformats.org/officeDocument/2006/relationships/image" Target="../media/image197.png"/><Relationship Id="rId208" Type="http://schemas.openxmlformats.org/officeDocument/2006/relationships/customXml" Target="../ink/ink237.xml"/><Relationship Id="rId229" Type="http://schemas.openxmlformats.org/officeDocument/2006/relationships/image" Target="../media/image210.png"/><Relationship Id="rId19" Type="http://schemas.openxmlformats.org/officeDocument/2006/relationships/customXml" Target="../ink/ink163.xml"/><Relationship Id="rId224" Type="http://schemas.openxmlformats.org/officeDocument/2006/relationships/customXml" Target="../ink/ink245.xml"/><Relationship Id="rId14" Type="http://schemas.openxmlformats.org/officeDocument/2006/relationships/image" Target="../media/image1150.png"/><Relationship Id="rId30" Type="http://schemas.openxmlformats.org/officeDocument/2006/relationships/image" Target="../media/image1230.png"/><Relationship Id="rId56" Type="http://schemas.openxmlformats.org/officeDocument/2006/relationships/customXml" Target="../ink/ink180.xml"/><Relationship Id="rId100" Type="http://schemas.openxmlformats.org/officeDocument/2006/relationships/customXml" Target="../ink/ink193.xml"/><Relationship Id="rId126" Type="http://schemas.openxmlformats.org/officeDocument/2006/relationships/customXml" Target="../ink/ink199.xml"/><Relationship Id="rId147" Type="http://schemas.openxmlformats.org/officeDocument/2006/relationships/image" Target="../media/image148.png"/><Relationship Id="rId168" Type="http://schemas.openxmlformats.org/officeDocument/2006/relationships/customXml" Target="../ink/ink217.xml"/><Relationship Id="rId8" Type="http://schemas.openxmlformats.org/officeDocument/2006/relationships/image" Target="../media/image1120.png"/><Relationship Id="rId51" Type="http://schemas.openxmlformats.org/officeDocument/2006/relationships/image" Target="../media/image1330.png"/><Relationship Id="rId93" Type="http://schemas.openxmlformats.org/officeDocument/2006/relationships/image" Target="../media/image154.png"/><Relationship Id="rId98" Type="http://schemas.openxmlformats.org/officeDocument/2006/relationships/customXml" Target="../ink/ink192.xml"/><Relationship Id="rId121" Type="http://schemas.openxmlformats.org/officeDocument/2006/relationships/image" Target="../media/image168.png"/><Relationship Id="rId142" Type="http://schemas.openxmlformats.org/officeDocument/2006/relationships/customXml" Target="../ink/ink204.xml"/><Relationship Id="rId163" Type="http://schemas.openxmlformats.org/officeDocument/2006/relationships/image" Target="../media/image173.png"/><Relationship Id="rId184" Type="http://schemas.openxmlformats.org/officeDocument/2006/relationships/customXml" Target="../ink/ink225.xml"/><Relationship Id="rId189" Type="http://schemas.openxmlformats.org/officeDocument/2006/relationships/image" Target="../media/image190.png"/><Relationship Id="rId219" Type="http://schemas.openxmlformats.org/officeDocument/2006/relationships/image" Target="../media/image205.png"/><Relationship Id="rId3" Type="http://schemas.openxmlformats.org/officeDocument/2006/relationships/customXml" Target="../ink/ink155.xml"/><Relationship Id="rId214" Type="http://schemas.openxmlformats.org/officeDocument/2006/relationships/customXml" Target="../ink/ink240.xml"/><Relationship Id="rId230" Type="http://schemas.openxmlformats.org/officeDocument/2006/relationships/customXml" Target="../ink/ink248.xml"/><Relationship Id="rId235" Type="http://schemas.openxmlformats.org/officeDocument/2006/relationships/image" Target="../media/image213.png"/><Relationship Id="rId25" Type="http://schemas.openxmlformats.org/officeDocument/2006/relationships/customXml" Target="../ink/ink166.xml"/><Relationship Id="rId46" Type="http://schemas.openxmlformats.org/officeDocument/2006/relationships/customXml" Target="../ink/ink175.xml"/><Relationship Id="rId67" Type="http://schemas.openxmlformats.org/officeDocument/2006/relationships/image" Target="../media/image1410.png"/><Relationship Id="rId137" Type="http://schemas.openxmlformats.org/officeDocument/2006/relationships/image" Target="../media/image176.png"/><Relationship Id="rId158" Type="http://schemas.openxmlformats.org/officeDocument/2006/relationships/customXml" Target="../ink/ink212.xml"/><Relationship Id="rId20" Type="http://schemas.openxmlformats.org/officeDocument/2006/relationships/image" Target="../media/image1180.png"/><Relationship Id="rId41" Type="http://schemas.openxmlformats.org/officeDocument/2006/relationships/customXml" Target="../ink/ink172.xml"/><Relationship Id="rId62" Type="http://schemas.openxmlformats.org/officeDocument/2006/relationships/customXml" Target="../ink/ink183.xml"/><Relationship Id="rId83" Type="http://schemas.openxmlformats.org/officeDocument/2006/relationships/image" Target="../media/image149.png"/><Relationship Id="rId88" Type="http://schemas.openxmlformats.org/officeDocument/2006/relationships/customXml" Target="../ink/ink187.xml"/><Relationship Id="rId153" Type="http://schemas.openxmlformats.org/officeDocument/2006/relationships/image" Target="../media/image161.png"/><Relationship Id="rId174" Type="http://schemas.openxmlformats.org/officeDocument/2006/relationships/customXml" Target="../ink/ink220.xml"/><Relationship Id="rId179" Type="http://schemas.openxmlformats.org/officeDocument/2006/relationships/image" Target="../media/image185.png"/><Relationship Id="rId195" Type="http://schemas.openxmlformats.org/officeDocument/2006/relationships/image" Target="../media/image193.png"/><Relationship Id="rId209" Type="http://schemas.openxmlformats.org/officeDocument/2006/relationships/image" Target="../media/image200.png"/><Relationship Id="rId190" Type="http://schemas.openxmlformats.org/officeDocument/2006/relationships/customXml" Target="../ink/ink228.xml"/><Relationship Id="rId204" Type="http://schemas.openxmlformats.org/officeDocument/2006/relationships/customXml" Target="../ink/ink235.xml"/><Relationship Id="rId220" Type="http://schemas.openxmlformats.org/officeDocument/2006/relationships/customXml" Target="../ink/ink243.xml"/><Relationship Id="rId225" Type="http://schemas.openxmlformats.org/officeDocument/2006/relationships/image" Target="../media/image208.png"/><Relationship Id="rId15" Type="http://schemas.openxmlformats.org/officeDocument/2006/relationships/customXml" Target="../ink/ink161.xml"/><Relationship Id="rId57" Type="http://schemas.openxmlformats.org/officeDocument/2006/relationships/image" Target="../media/image1360.png"/><Relationship Id="rId127" Type="http://schemas.openxmlformats.org/officeDocument/2006/relationships/image" Target="../media/image171.png"/><Relationship Id="rId10" Type="http://schemas.openxmlformats.org/officeDocument/2006/relationships/image" Target="../media/image1130.png"/><Relationship Id="rId31" Type="http://schemas.openxmlformats.org/officeDocument/2006/relationships/customXml" Target="../ink/ink169.xml"/><Relationship Id="rId52" Type="http://schemas.openxmlformats.org/officeDocument/2006/relationships/customXml" Target="../ink/ink178.xml"/><Relationship Id="rId94" Type="http://schemas.openxmlformats.org/officeDocument/2006/relationships/customXml" Target="../ink/ink190.xml"/><Relationship Id="rId99" Type="http://schemas.openxmlformats.org/officeDocument/2006/relationships/image" Target="../media/image157.png"/><Relationship Id="rId101" Type="http://schemas.openxmlformats.org/officeDocument/2006/relationships/image" Target="../media/image158.png"/><Relationship Id="rId122" Type="http://schemas.openxmlformats.org/officeDocument/2006/relationships/customXml" Target="../ink/ink197.xml"/><Relationship Id="rId143" Type="http://schemas.openxmlformats.org/officeDocument/2006/relationships/image" Target="../media/image179.png"/><Relationship Id="rId148" Type="http://schemas.openxmlformats.org/officeDocument/2006/relationships/customXml" Target="../ink/ink207.xml"/><Relationship Id="rId164" Type="http://schemas.openxmlformats.org/officeDocument/2006/relationships/customXml" Target="../ink/ink215.xml"/><Relationship Id="rId169" Type="http://schemas.openxmlformats.org/officeDocument/2006/relationships/image" Target="../media/image180.png"/><Relationship Id="rId185" Type="http://schemas.openxmlformats.org/officeDocument/2006/relationships/image" Target="../media/image188.png"/><Relationship Id="rId4" Type="http://schemas.openxmlformats.org/officeDocument/2006/relationships/image" Target="../media/image1110.png"/><Relationship Id="rId9" Type="http://schemas.openxmlformats.org/officeDocument/2006/relationships/customXml" Target="../ink/ink158.xml"/><Relationship Id="rId180" Type="http://schemas.openxmlformats.org/officeDocument/2006/relationships/customXml" Target="../ink/ink223.xml"/><Relationship Id="rId210" Type="http://schemas.openxmlformats.org/officeDocument/2006/relationships/customXml" Target="../ink/ink238.xml"/><Relationship Id="rId215" Type="http://schemas.openxmlformats.org/officeDocument/2006/relationships/image" Target="../media/image203.png"/><Relationship Id="rId236" Type="http://schemas.openxmlformats.org/officeDocument/2006/relationships/customXml" Target="../ink/ink251.xml"/><Relationship Id="rId26" Type="http://schemas.openxmlformats.org/officeDocument/2006/relationships/image" Target="../media/image1210.png"/><Relationship Id="rId231" Type="http://schemas.openxmlformats.org/officeDocument/2006/relationships/image" Target="../media/image211.png"/><Relationship Id="rId47" Type="http://schemas.openxmlformats.org/officeDocument/2006/relationships/image" Target="../media/image1310.png"/><Relationship Id="rId68" Type="http://schemas.openxmlformats.org/officeDocument/2006/relationships/customXml" Target="../ink/ink184.xml"/><Relationship Id="rId89" Type="http://schemas.openxmlformats.org/officeDocument/2006/relationships/image" Target="../media/image152.png"/><Relationship Id="rId154" Type="http://schemas.openxmlformats.org/officeDocument/2006/relationships/customXml" Target="../ink/ink210.xml"/><Relationship Id="rId175" Type="http://schemas.openxmlformats.org/officeDocument/2006/relationships/image" Target="../media/image183.png"/><Relationship Id="rId196" Type="http://schemas.openxmlformats.org/officeDocument/2006/relationships/customXml" Target="../ink/ink231.xml"/><Relationship Id="rId200" Type="http://schemas.openxmlformats.org/officeDocument/2006/relationships/customXml" Target="../ink/ink233.xml"/><Relationship Id="rId16" Type="http://schemas.openxmlformats.org/officeDocument/2006/relationships/image" Target="../media/image1160.png"/><Relationship Id="rId221" Type="http://schemas.openxmlformats.org/officeDocument/2006/relationships/image" Target="../media/image206.png"/><Relationship Id="rId58" Type="http://schemas.openxmlformats.org/officeDocument/2006/relationships/customXml" Target="../ink/ink181.xml"/><Relationship Id="rId102" Type="http://schemas.openxmlformats.org/officeDocument/2006/relationships/customXml" Target="../ink/ink194.xml"/><Relationship Id="rId123" Type="http://schemas.openxmlformats.org/officeDocument/2006/relationships/image" Target="../media/image169.png"/><Relationship Id="rId144" Type="http://schemas.openxmlformats.org/officeDocument/2006/relationships/customXml" Target="../ink/ink205.xml"/><Relationship Id="rId90" Type="http://schemas.openxmlformats.org/officeDocument/2006/relationships/customXml" Target="../ink/ink188.xml"/><Relationship Id="rId165" Type="http://schemas.openxmlformats.org/officeDocument/2006/relationships/image" Target="../media/image174.png"/><Relationship Id="rId186" Type="http://schemas.openxmlformats.org/officeDocument/2006/relationships/customXml" Target="../ink/ink226.xml"/><Relationship Id="rId211" Type="http://schemas.openxmlformats.org/officeDocument/2006/relationships/image" Target="../media/image201.png"/><Relationship Id="rId232" Type="http://schemas.openxmlformats.org/officeDocument/2006/relationships/customXml" Target="../ink/ink249.xml"/><Relationship Id="rId27" Type="http://schemas.openxmlformats.org/officeDocument/2006/relationships/customXml" Target="../ink/ink167.xml"/><Relationship Id="rId48" Type="http://schemas.openxmlformats.org/officeDocument/2006/relationships/customXml" Target="../ink/ink176.xml"/><Relationship Id="rId155" Type="http://schemas.openxmlformats.org/officeDocument/2006/relationships/image" Target="../media/image162.png"/><Relationship Id="rId176" Type="http://schemas.openxmlformats.org/officeDocument/2006/relationships/customXml" Target="../ink/ink221.xml"/><Relationship Id="rId197" Type="http://schemas.openxmlformats.org/officeDocument/2006/relationships/image" Target="../media/image194.png"/><Relationship Id="rId201" Type="http://schemas.openxmlformats.org/officeDocument/2006/relationships/image" Target="../media/image196.png"/><Relationship Id="rId222" Type="http://schemas.openxmlformats.org/officeDocument/2006/relationships/customXml" Target="../ink/ink244.xml"/><Relationship Id="rId17" Type="http://schemas.openxmlformats.org/officeDocument/2006/relationships/customXml" Target="../ink/ink162.xml"/><Relationship Id="rId38" Type="http://schemas.openxmlformats.org/officeDocument/2006/relationships/image" Target="../media/image1270.png"/><Relationship Id="rId59" Type="http://schemas.openxmlformats.org/officeDocument/2006/relationships/image" Target="../media/image1370.png"/><Relationship Id="rId124" Type="http://schemas.openxmlformats.org/officeDocument/2006/relationships/customXml" Target="../ink/ink198.xml"/><Relationship Id="rId91" Type="http://schemas.openxmlformats.org/officeDocument/2006/relationships/image" Target="../media/image153.png"/><Relationship Id="rId145" Type="http://schemas.openxmlformats.org/officeDocument/2006/relationships/image" Target="../media/image147.png"/><Relationship Id="rId166" Type="http://schemas.openxmlformats.org/officeDocument/2006/relationships/customXml" Target="../ink/ink216.xml"/><Relationship Id="rId187" Type="http://schemas.openxmlformats.org/officeDocument/2006/relationships/image" Target="../media/image189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239.xml"/><Relationship Id="rId233" Type="http://schemas.openxmlformats.org/officeDocument/2006/relationships/image" Target="../media/image212.png"/><Relationship Id="rId28" Type="http://schemas.openxmlformats.org/officeDocument/2006/relationships/image" Target="../media/image1220.png"/><Relationship Id="rId49" Type="http://schemas.openxmlformats.org/officeDocument/2006/relationships/image" Target="../media/image1320.png"/><Relationship Id="rId60" Type="http://schemas.openxmlformats.org/officeDocument/2006/relationships/customXml" Target="../ink/ink182.xml"/><Relationship Id="rId135" Type="http://schemas.openxmlformats.org/officeDocument/2006/relationships/image" Target="../media/image175.png"/><Relationship Id="rId156" Type="http://schemas.openxmlformats.org/officeDocument/2006/relationships/customXml" Target="../ink/ink211.xml"/><Relationship Id="rId177" Type="http://schemas.openxmlformats.org/officeDocument/2006/relationships/image" Target="../media/image184.png"/><Relationship Id="rId198" Type="http://schemas.openxmlformats.org/officeDocument/2006/relationships/customXml" Target="../ink/ink232.xml"/><Relationship Id="rId202" Type="http://schemas.openxmlformats.org/officeDocument/2006/relationships/customXml" Target="../ink/ink234.xml"/><Relationship Id="rId223" Type="http://schemas.openxmlformats.org/officeDocument/2006/relationships/image" Target="../media/image207.png"/><Relationship Id="rId18" Type="http://schemas.openxmlformats.org/officeDocument/2006/relationships/image" Target="../media/image1170.png"/><Relationship Id="rId39" Type="http://schemas.openxmlformats.org/officeDocument/2006/relationships/customXml" Target="../ink/ink171.xml"/></Relationships>
</file>

<file path=ppt/slides/_rels/slide8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303.xml"/><Relationship Id="rId21" Type="http://schemas.openxmlformats.org/officeDocument/2006/relationships/customXml" Target="../ink/ink257.xml"/><Relationship Id="rId42" Type="http://schemas.openxmlformats.org/officeDocument/2006/relationships/image" Target="../media/image2000.png"/><Relationship Id="rId63" Type="http://schemas.openxmlformats.org/officeDocument/2006/relationships/customXml" Target="../ink/ink278.xml"/><Relationship Id="rId138" Type="http://schemas.openxmlformats.org/officeDocument/2006/relationships/image" Target="../media/image247.png"/><Relationship Id="rId159" Type="http://schemas.openxmlformats.org/officeDocument/2006/relationships/customXml" Target="../ink/ink324.xml"/><Relationship Id="rId170" Type="http://schemas.openxmlformats.org/officeDocument/2006/relationships/image" Target="../media/image263.png"/><Relationship Id="rId226" Type="http://schemas.openxmlformats.org/officeDocument/2006/relationships/image" Target="../media/image291.png"/><Relationship Id="rId247" Type="http://schemas.openxmlformats.org/officeDocument/2006/relationships/customXml" Target="../ink/ink354.xml"/><Relationship Id="rId107" Type="http://schemas.openxmlformats.org/officeDocument/2006/relationships/customXml" Target="../ink/ink298.xml"/><Relationship Id="rId268" Type="http://schemas.openxmlformats.org/officeDocument/2006/relationships/image" Target="../media/image296.png"/><Relationship Id="rId289" Type="http://schemas.openxmlformats.org/officeDocument/2006/relationships/customXml" Target="../ink/ink375.xml"/><Relationship Id="rId11" Type="http://schemas.openxmlformats.org/officeDocument/2006/relationships/customXml" Target="../ink/ink254.xml"/><Relationship Id="rId32" Type="http://schemas.openxmlformats.org/officeDocument/2006/relationships/image" Target="../media/image1950.png"/><Relationship Id="rId53" Type="http://schemas.openxmlformats.org/officeDocument/2006/relationships/customXml" Target="../ink/ink273.xml"/><Relationship Id="rId74" Type="http://schemas.openxmlformats.org/officeDocument/2006/relationships/image" Target="../media/image216.png"/><Relationship Id="rId128" Type="http://schemas.openxmlformats.org/officeDocument/2006/relationships/image" Target="../media/image242.png"/><Relationship Id="rId149" Type="http://schemas.openxmlformats.org/officeDocument/2006/relationships/customXml" Target="../ink/ink319.xml"/><Relationship Id="rId95" Type="http://schemas.openxmlformats.org/officeDocument/2006/relationships/customXml" Target="../ink/ink292.xml"/><Relationship Id="rId160" Type="http://schemas.openxmlformats.org/officeDocument/2006/relationships/image" Target="../media/image258.png"/><Relationship Id="rId181" Type="http://schemas.openxmlformats.org/officeDocument/2006/relationships/customXml" Target="../ink/ink335.xml"/><Relationship Id="rId216" Type="http://schemas.openxmlformats.org/officeDocument/2006/relationships/image" Target="../media/image286.png"/><Relationship Id="rId237" Type="http://schemas.openxmlformats.org/officeDocument/2006/relationships/customXml" Target="../ink/ink349.xml"/><Relationship Id="rId258" Type="http://schemas.openxmlformats.org/officeDocument/2006/relationships/image" Target="../media/image281.png"/><Relationship Id="rId279" Type="http://schemas.openxmlformats.org/officeDocument/2006/relationships/customXml" Target="../ink/ink370.xml"/><Relationship Id="rId22" Type="http://schemas.openxmlformats.org/officeDocument/2006/relationships/image" Target="../media/image1900.png"/><Relationship Id="rId43" Type="http://schemas.openxmlformats.org/officeDocument/2006/relationships/customXml" Target="../ink/ink268.xml"/><Relationship Id="rId64" Type="http://schemas.openxmlformats.org/officeDocument/2006/relationships/image" Target="../media/image2110.png"/><Relationship Id="rId118" Type="http://schemas.openxmlformats.org/officeDocument/2006/relationships/image" Target="../media/image237.png"/><Relationship Id="rId139" Type="http://schemas.openxmlformats.org/officeDocument/2006/relationships/customXml" Target="../ink/ink314.xml"/><Relationship Id="rId290" Type="http://schemas.openxmlformats.org/officeDocument/2006/relationships/image" Target="../media/image307.png"/><Relationship Id="rId150" Type="http://schemas.openxmlformats.org/officeDocument/2006/relationships/image" Target="../media/image253.png"/><Relationship Id="rId171" Type="http://schemas.openxmlformats.org/officeDocument/2006/relationships/customXml" Target="../ink/ink330.xml"/><Relationship Id="rId227" Type="http://schemas.openxmlformats.org/officeDocument/2006/relationships/customXml" Target="../ink/ink344.xml"/><Relationship Id="rId248" Type="http://schemas.openxmlformats.org/officeDocument/2006/relationships/image" Target="../media/image276.png"/><Relationship Id="rId269" Type="http://schemas.openxmlformats.org/officeDocument/2006/relationships/customXml" Target="../ink/ink365.xml"/><Relationship Id="rId33" Type="http://schemas.openxmlformats.org/officeDocument/2006/relationships/customXml" Target="../ink/ink263.xml"/><Relationship Id="rId108" Type="http://schemas.openxmlformats.org/officeDocument/2006/relationships/image" Target="../media/image232.png"/><Relationship Id="rId129" Type="http://schemas.openxmlformats.org/officeDocument/2006/relationships/customXml" Target="../ink/ink309.xml"/><Relationship Id="rId280" Type="http://schemas.openxmlformats.org/officeDocument/2006/relationships/image" Target="../media/image302.png"/><Relationship Id="rId54" Type="http://schemas.openxmlformats.org/officeDocument/2006/relationships/image" Target="../media/image2060.png"/><Relationship Id="rId75" Type="http://schemas.openxmlformats.org/officeDocument/2006/relationships/customXml" Target="../ink/ink284.xml"/><Relationship Id="rId96" Type="http://schemas.openxmlformats.org/officeDocument/2006/relationships/image" Target="../media/image40.png"/><Relationship Id="rId140" Type="http://schemas.openxmlformats.org/officeDocument/2006/relationships/image" Target="../media/image248.png"/><Relationship Id="rId161" Type="http://schemas.openxmlformats.org/officeDocument/2006/relationships/customXml" Target="../ink/ink325.xml"/><Relationship Id="rId182" Type="http://schemas.openxmlformats.org/officeDocument/2006/relationships/image" Target="../media/image269.png"/><Relationship Id="rId217" Type="http://schemas.openxmlformats.org/officeDocument/2006/relationships/customXml" Target="../ink/ink339.xml"/><Relationship Id="rId238" Type="http://schemas.openxmlformats.org/officeDocument/2006/relationships/image" Target="../media/image221.png"/><Relationship Id="rId259" Type="http://schemas.openxmlformats.org/officeDocument/2006/relationships/customXml" Target="../ink/ink360.xml"/><Relationship Id="rId23" Type="http://schemas.openxmlformats.org/officeDocument/2006/relationships/customXml" Target="../ink/ink258.xml"/><Relationship Id="rId119" Type="http://schemas.openxmlformats.org/officeDocument/2006/relationships/customXml" Target="../ink/ink304.xml"/><Relationship Id="rId270" Type="http://schemas.openxmlformats.org/officeDocument/2006/relationships/image" Target="../media/image297.png"/><Relationship Id="rId291" Type="http://schemas.openxmlformats.org/officeDocument/2006/relationships/customXml" Target="../ink/ink376.xml"/><Relationship Id="rId44" Type="http://schemas.openxmlformats.org/officeDocument/2006/relationships/image" Target="../media/image2010.png"/><Relationship Id="rId65" Type="http://schemas.openxmlformats.org/officeDocument/2006/relationships/customXml" Target="../ink/ink279.xml"/><Relationship Id="rId86" Type="http://schemas.openxmlformats.org/officeDocument/2006/relationships/image" Target="../media/image222.png"/><Relationship Id="rId130" Type="http://schemas.openxmlformats.org/officeDocument/2006/relationships/image" Target="../media/image243.png"/><Relationship Id="rId151" Type="http://schemas.openxmlformats.org/officeDocument/2006/relationships/customXml" Target="../ink/ink320.xml"/><Relationship Id="rId172" Type="http://schemas.openxmlformats.org/officeDocument/2006/relationships/image" Target="../media/image264.png"/><Relationship Id="rId228" Type="http://schemas.openxmlformats.org/officeDocument/2006/relationships/image" Target="../media/image292.png"/><Relationship Id="rId249" Type="http://schemas.openxmlformats.org/officeDocument/2006/relationships/customXml" Target="../ink/ink355.xml"/><Relationship Id="rId109" Type="http://schemas.openxmlformats.org/officeDocument/2006/relationships/customXml" Target="../ink/ink299.xml"/><Relationship Id="rId260" Type="http://schemas.openxmlformats.org/officeDocument/2006/relationships/image" Target="../media/image282.png"/><Relationship Id="rId281" Type="http://schemas.openxmlformats.org/officeDocument/2006/relationships/customXml" Target="../ink/ink371.xml"/><Relationship Id="rId34" Type="http://schemas.openxmlformats.org/officeDocument/2006/relationships/image" Target="../media/image1960.png"/><Relationship Id="rId55" Type="http://schemas.openxmlformats.org/officeDocument/2006/relationships/customXml" Target="../ink/ink274.xml"/><Relationship Id="rId76" Type="http://schemas.openxmlformats.org/officeDocument/2006/relationships/image" Target="../media/image217.png"/><Relationship Id="rId97" Type="http://schemas.openxmlformats.org/officeDocument/2006/relationships/customXml" Target="../ink/ink293.xml"/><Relationship Id="rId120" Type="http://schemas.openxmlformats.org/officeDocument/2006/relationships/image" Target="../media/image238.png"/><Relationship Id="rId141" Type="http://schemas.openxmlformats.org/officeDocument/2006/relationships/customXml" Target="../ink/ink315.xml"/><Relationship Id="rId162" Type="http://schemas.openxmlformats.org/officeDocument/2006/relationships/image" Target="../media/image259.png"/><Relationship Id="rId183" Type="http://schemas.openxmlformats.org/officeDocument/2006/relationships/customXml" Target="../ink/ink336.xml"/><Relationship Id="rId218" Type="http://schemas.openxmlformats.org/officeDocument/2006/relationships/image" Target="../media/image287.png"/><Relationship Id="rId239" Type="http://schemas.openxmlformats.org/officeDocument/2006/relationships/customXml" Target="../ink/ink350.xml"/><Relationship Id="rId250" Type="http://schemas.openxmlformats.org/officeDocument/2006/relationships/image" Target="../media/image277.png"/><Relationship Id="rId271" Type="http://schemas.openxmlformats.org/officeDocument/2006/relationships/customXml" Target="../ink/ink366.xml"/><Relationship Id="rId292" Type="http://schemas.openxmlformats.org/officeDocument/2006/relationships/image" Target="../media/image308.png"/><Relationship Id="rId24" Type="http://schemas.openxmlformats.org/officeDocument/2006/relationships/image" Target="../media/image1910.png"/><Relationship Id="rId45" Type="http://schemas.openxmlformats.org/officeDocument/2006/relationships/customXml" Target="../ink/ink269.xml"/><Relationship Id="rId66" Type="http://schemas.openxmlformats.org/officeDocument/2006/relationships/image" Target="../media/image2120.png"/><Relationship Id="rId87" Type="http://schemas.openxmlformats.org/officeDocument/2006/relationships/customXml" Target="../ink/ink288.xml"/><Relationship Id="rId110" Type="http://schemas.openxmlformats.org/officeDocument/2006/relationships/image" Target="../media/image233.png"/><Relationship Id="rId131" Type="http://schemas.openxmlformats.org/officeDocument/2006/relationships/customXml" Target="../ink/ink310.xml"/><Relationship Id="rId152" Type="http://schemas.openxmlformats.org/officeDocument/2006/relationships/image" Target="../media/image254.png"/><Relationship Id="rId173" Type="http://schemas.openxmlformats.org/officeDocument/2006/relationships/customXml" Target="../ink/ink331.xml"/><Relationship Id="rId229" Type="http://schemas.openxmlformats.org/officeDocument/2006/relationships/customXml" Target="../ink/ink345.xml"/><Relationship Id="rId240" Type="http://schemas.openxmlformats.org/officeDocument/2006/relationships/image" Target="../media/image272.png"/><Relationship Id="rId261" Type="http://schemas.openxmlformats.org/officeDocument/2006/relationships/customXml" Target="../ink/ink361.xml"/><Relationship Id="rId35" Type="http://schemas.openxmlformats.org/officeDocument/2006/relationships/customXml" Target="../ink/ink264.xml"/><Relationship Id="rId56" Type="http://schemas.openxmlformats.org/officeDocument/2006/relationships/image" Target="../media/image2070.png"/><Relationship Id="rId77" Type="http://schemas.openxmlformats.org/officeDocument/2006/relationships/customXml" Target="../ink/ink285.xml"/><Relationship Id="rId100" Type="http://schemas.openxmlformats.org/officeDocument/2006/relationships/image" Target="../media/image228.png"/><Relationship Id="rId282" Type="http://schemas.openxmlformats.org/officeDocument/2006/relationships/image" Target="../media/image303.png"/><Relationship Id="rId8" Type="http://schemas.openxmlformats.org/officeDocument/2006/relationships/image" Target="../media/image1830.png"/><Relationship Id="rId98" Type="http://schemas.openxmlformats.org/officeDocument/2006/relationships/image" Target="../media/image227.png"/><Relationship Id="rId121" Type="http://schemas.openxmlformats.org/officeDocument/2006/relationships/customXml" Target="../ink/ink305.xml"/><Relationship Id="rId142" Type="http://schemas.openxmlformats.org/officeDocument/2006/relationships/image" Target="../media/image249.png"/><Relationship Id="rId163" Type="http://schemas.openxmlformats.org/officeDocument/2006/relationships/customXml" Target="../ink/ink326.xml"/><Relationship Id="rId184" Type="http://schemas.openxmlformats.org/officeDocument/2006/relationships/image" Target="../media/image270.png"/><Relationship Id="rId219" Type="http://schemas.openxmlformats.org/officeDocument/2006/relationships/customXml" Target="../ink/ink340.xml"/><Relationship Id="rId230" Type="http://schemas.openxmlformats.org/officeDocument/2006/relationships/image" Target="../media/image293.png"/><Relationship Id="rId251" Type="http://schemas.openxmlformats.org/officeDocument/2006/relationships/customXml" Target="../ink/ink356.xml"/><Relationship Id="rId25" Type="http://schemas.openxmlformats.org/officeDocument/2006/relationships/customXml" Target="../ink/ink259.xml"/><Relationship Id="rId46" Type="http://schemas.openxmlformats.org/officeDocument/2006/relationships/image" Target="../media/image2020.png"/><Relationship Id="rId67" Type="http://schemas.openxmlformats.org/officeDocument/2006/relationships/customXml" Target="../ink/ink280.xml"/><Relationship Id="rId272" Type="http://schemas.openxmlformats.org/officeDocument/2006/relationships/image" Target="../media/image298.png"/><Relationship Id="rId293" Type="http://schemas.openxmlformats.org/officeDocument/2006/relationships/customXml" Target="../ink/ink377.xml"/><Relationship Id="rId88" Type="http://schemas.openxmlformats.org/officeDocument/2006/relationships/image" Target="../media/image223.png"/><Relationship Id="rId111" Type="http://schemas.openxmlformats.org/officeDocument/2006/relationships/customXml" Target="../ink/ink300.xml"/><Relationship Id="rId132" Type="http://schemas.openxmlformats.org/officeDocument/2006/relationships/image" Target="../media/image244.png"/><Relationship Id="rId153" Type="http://schemas.openxmlformats.org/officeDocument/2006/relationships/customXml" Target="../ink/ink321.xml"/><Relationship Id="rId174" Type="http://schemas.openxmlformats.org/officeDocument/2006/relationships/image" Target="../media/image265.png"/><Relationship Id="rId220" Type="http://schemas.openxmlformats.org/officeDocument/2006/relationships/image" Target="../media/image288.png"/><Relationship Id="rId241" Type="http://schemas.openxmlformats.org/officeDocument/2006/relationships/customXml" Target="../ink/ink351.xml"/><Relationship Id="rId36" Type="http://schemas.openxmlformats.org/officeDocument/2006/relationships/image" Target="../media/image1970.png"/><Relationship Id="rId57" Type="http://schemas.openxmlformats.org/officeDocument/2006/relationships/customXml" Target="../ink/ink275.xml"/><Relationship Id="rId262" Type="http://schemas.openxmlformats.org/officeDocument/2006/relationships/image" Target="../media/image283.png"/><Relationship Id="rId283" Type="http://schemas.openxmlformats.org/officeDocument/2006/relationships/customXml" Target="../ink/ink372.xml"/><Relationship Id="rId78" Type="http://schemas.openxmlformats.org/officeDocument/2006/relationships/image" Target="../media/image218.png"/><Relationship Id="rId99" Type="http://schemas.openxmlformats.org/officeDocument/2006/relationships/customXml" Target="../ink/ink294.xml"/><Relationship Id="rId101" Type="http://schemas.openxmlformats.org/officeDocument/2006/relationships/customXml" Target="../ink/ink295.xml"/><Relationship Id="rId122" Type="http://schemas.openxmlformats.org/officeDocument/2006/relationships/image" Target="../media/image239.png"/><Relationship Id="rId143" Type="http://schemas.openxmlformats.org/officeDocument/2006/relationships/customXml" Target="../ink/ink316.xml"/><Relationship Id="rId164" Type="http://schemas.openxmlformats.org/officeDocument/2006/relationships/image" Target="../media/image260.png"/><Relationship Id="rId185" Type="http://schemas.openxmlformats.org/officeDocument/2006/relationships/customXml" Target="../ink/ink337.xml"/><Relationship Id="rId9" Type="http://schemas.openxmlformats.org/officeDocument/2006/relationships/customXml" Target="../ink/ink253.xml"/><Relationship Id="rId26" Type="http://schemas.openxmlformats.org/officeDocument/2006/relationships/image" Target="../media/image1920.png"/><Relationship Id="rId231" Type="http://schemas.openxmlformats.org/officeDocument/2006/relationships/customXml" Target="../ink/ink346.xml"/><Relationship Id="rId252" Type="http://schemas.openxmlformats.org/officeDocument/2006/relationships/image" Target="../media/image278.png"/><Relationship Id="rId273" Type="http://schemas.openxmlformats.org/officeDocument/2006/relationships/customXml" Target="../ink/ink367.xml"/><Relationship Id="rId294" Type="http://schemas.openxmlformats.org/officeDocument/2006/relationships/image" Target="../media/image309.png"/><Relationship Id="rId47" Type="http://schemas.openxmlformats.org/officeDocument/2006/relationships/customXml" Target="../ink/ink270.xml"/><Relationship Id="rId68" Type="http://schemas.openxmlformats.org/officeDocument/2006/relationships/image" Target="../media/image2130.png"/><Relationship Id="rId89" Type="http://schemas.openxmlformats.org/officeDocument/2006/relationships/customXml" Target="../ink/ink289.xml"/><Relationship Id="rId112" Type="http://schemas.openxmlformats.org/officeDocument/2006/relationships/image" Target="../media/image234.png"/><Relationship Id="rId133" Type="http://schemas.openxmlformats.org/officeDocument/2006/relationships/customXml" Target="../ink/ink311.xml"/><Relationship Id="rId154" Type="http://schemas.openxmlformats.org/officeDocument/2006/relationships/image" Target="../media/image255.png"/><Relationship Id="rId175" Type="http://schemas.openxmlformats.org/officeDocument/2006/relationships/customXml" Target="../ink/ink332.xml"/><Relationship Id="rId16" Type="http://schemas.openxmlformats.org/officeDocument/2006/relationships/image" Target="../media/image1870.png"/><Relationship Id="rId221" Type="http://schemas.openxmlformats.org/officeDocument/2006/relationships/customXml" Target="../ink/ink341.xml"/><Relationship Id="rId242" Type="http://schemas.openxmlformats.org/officeDocument/2006/relationships/image" Target="../media/image273.png"/><Relationship Id="rId263" Type="http://schemas.openxmlformats.org/officeDocument/2006/relationships/customXml" Target="../ink/ink362.xml"/><Relationship Id="rId284" Type="http://schemas.openxmlformats.org/officeDocument/2006/relationships/image" Target="../media/image304.png"/><Relationship Id="rId37" Type="http://schemas.openxmlformats.org/officeDocument/2006/relationships/customXml" Target="../ink/ink265.xml"/><Relationship Id="rId58" Type="http://schemas.openxmlformats.org/officeDocument/2006/relationships/image" Target="../media/image2080.png"/><Relationship Id="rId79" Type="http://schemas.openxmlformats.org/officeDocument/2006/relationships/customXml" Target="../ink/ink286.xml"/><Relationship Id="rId102" Type="http://schemas.openxmlformats.org/officeDocument/2006/relationships/image" Target="../media/image229.png"/><Relationship Id="rId123" Type="http://schemas.openxmlformats.org/officeDocument/2006/relationships/customXml" Target="../ink/ink306.xml"/><Relationship Id="rId144" Type="http://schemas.openxmlformats.org/officeDocument/2006/relationships/image" Target="../media/image250.png"/><Relationship Id="rId90" Type="http://schemas.openxmlformats.org/officeDocument/2006/relationships/image" Target="../media/image224.png"/><Relationship Id="rId165" Type="http://schemas.openxmlformats.org/officeDocument/2006/relationships/customXml" Target="../ink/ink327.xml"/><Relationship Id="rId186" Type="http://schemas.openxmlformats.org/officeDocument/2006/relationships/image" Target="../media/image271.png"/><Relationship Id="rId232" Type="http://schemas.openxmlformats.org/officeDocument/2006/relationships/image" Target="../media/image294.png"/><Relationship Id="rId253" Type="http://schemas.openxmlformats.org/officeDocument/2006/relationships/customXml" Target="../ink/ink357.xml"/><Relationship Id="rId274" Type="http://schemas.openxmlformats.org/officeDocument/2006/relationships/image" Target="../media/image299.png"/><Relationship Id="rId27" Type="http://schemas.openxmlformats.org/officeDocument/2006/relationships/customXml" Target="../ink/ink260.xml"/><Relationship Id="rId48" Type="http://schemas.openxmlformats.org/officeDocument/2006/relationships/image" Target="../media/image2030.png"/><Relationship Id="rId69" Type="http://schemas.openxmlformats.org/officeDocument/2006/relationships/customXml" Target="../ink/ink281.xml"/><Relationship Id="rId113" Type="http://schemas.openxmlformats.org/officeDocument/2006/relationships/customXml" Target="../ink/ink301.xml"/><Relationship Id="rId134" Type="http://schemas.openxmlformats.org/officeDocument/2006/relationships/image" Target="../media/image245.png"/><Relationship Id="rId80" Type="http://schemas.openxmlformats.org/officeDocument/2006/relationships/image" Target="../media/image219.png"/><Relationship Id="rId155" Type="http://schemas.openxmlformats.org/officeDocument/2006/relationships/customXml" Target="../ink/ink322.xml"/><Relationship Id="rId176" Type="http://schemas.openxmlformats.org/officeDocument/2006/relationships/image" Target="../media/image266.png"/><Relationship Id="rId222" Type="http://schemas.openxmlformats.org/officeDocument/2006/relationships/image" Target="../media/image289.png"/><Relationship Id="rId243" Type="http://schemas.openxmlformats.org/officeDocument/2006/relationships/customXml" Target="../ink/ink352.xml"/><Relationship Id="rId264" Type="http://schemas.openxmlformats.org/officeDocument/2006/relationships/image" Target="../media/image284.png"/><Relationship Id="rId285" Type="http://schemas.openxmlformats.org/officeDocument/2006/relationships/customXml" Target="../ink/ink373.xml"/><Relationship Id="rId17" Type="http://schemas.openxmlformats.org/officeDocument/2006/relationships/customXml" Target="../ink/ink255.xml"/><Relationship Id="rId38" Type="http://schemas.openxmlformats.org/officeDocument/2006/relationships/image" Target="../media/image1980.png"/><Relationship Id="rId59" Type="http://schemas.openxmlformats.org/officeDocument/2006/relationships/customXml" Target="../ink/ink276.xml"/><Relationship Id="rId103" Type="http://schemas.openxmlformats.org/officeDocument/2006/relationships/customXml" Target="../ink/ink296.xml"/><Relationship Id="rId124" Type="http://schemas.openxmlformats.org/officeDocument/2006/relationships/image" Target="../media/image240.png"/><Relationship Id="rId70" Type="http://schemas.openxmlformats.org/officeDocument/2006/relationships/image" Target="../media/image2140.png"/><Relationship Id="rId91" Type="http://schemas.openxmlformats.org/officeDocument/2006/relationships/customXml" Target="../ink/ink290.xml"/><Relationship Id="rId145" Type="http://schemas.openxmlformats.org/officeDocument/2006/relationships/customXml" Target="../ink/ink317.xml"/><Relationship Id="rId166" Type="http://schemas.openxmlformats.org/officeDocument/2006/relationships/image" Target="../media/image261.png"/><Relationship Id="rId187" Type="http://schemas.openxmlformats.org/officeDocument/2006/relationships/customXml" Target="../ink/ink338.xml"/><Relationship Id="rId1" Type="http://schemas.openxmlformats.org/officeDocument/2006/relationships/slideLayout" Target="../slideLayouts/slideLayout2.xml"/><Relationship Id="rId233" Type="http://schemas.openxmlformats.org/officeDocument/2006/relationships/customXml" Target="../ink/ink347.xml"/><Relationship Id="rId254" Type="http://schemas.openxmlformats.org/officeDocument/2006/relationships/image" Target="../media/image279.png"/><Relationship Id="rId28" Type="http://schemas.openxmlformats.org/officeDocument/2006/relationships/image" Target="../media/image1930.png"/><Relationship Id="rId49" Type="http://schemas.openxmlformats.org/officeDocument/2006/relationships/customXml" Target="../ink/ink271.xml"/><Relationship Id="rId114" Type="http://schemas.openxmlformats.org/officeDocument/2006/relationships/image" Target="../media/image235.png"/><Relationship Id="rId275" Type="http://schemas.openxmlformats.org/officeDocument/2006/relationships/customXml" Target="../ink/ink368.xml"/><Relationship Id="rId60" Type="http://schemas.openxmlformats.org/officeDocument/2006/relationships/image" Target="../media/image2090.png"/><Relationship Id="rId81" Type="http://schemas.openxmlformats.org/officeDocument/2006/relationships/customXml" Target="../ink/ink287.xml"/><Relationship Id="rId135" Type="http://schemas.openxmlformats.org/officeDocument/2006/relationships/customXml" Target="../ink/ink312.xml"/><Relationship Id="rId156" Type="http://schemas.openxmlformats.org/officeDocument/2006/relationships/image" Target="../media/image256.png"/><Relationship Id="rId177" Type="http://schemas.openxmlformats.org/officeDocument/2006/relationships/customXml" Target="../ink/ink333.xml"/><Relationship Id="rId223" Type="http://schemas.openxmlformats.org/officeDocument/2006/relationships/customXml" Target="../ink/ink342.xml"/><Relationship Id="rId244" Type="http://schemas.openxmlformats.org/officeDocument/2006/relationships/image" Target="../media/image274.png"/><Relationship Id="rId18" Type="http://schemas.openxmlformats.org/officeDocument/2006/relationships/image" Target="../media/image1880.png"/><Relationship Id="rId39" Type="http://schemas.openxmlformats.org/officeDocument/2006/relationships/customXml" Target="../ink/ink266.xml"/><Relationship Id="rId265" Type="http://schemas.openxmlformats.org/officeDocument/2006/relationships/customXml" Target="../ink/ink363.xml"/><Relationship Id="rId286" Type="http://schemas.openxmlformats.org/officeDocument/2006/relationships/image" Target="../media/image305.png"/><Relationship Id="rId50" Type="http://schemas.openxmlformats.org/officeDocument/2006/relationships/image" Target="../media/image2040.png"/><Relationship Id="rId104" Type="http://schemas.openxmlformats.org/officeDocument/2006/relationships/image" Target="../media/image230.png"/><Relationship Id="rId125" Type="http://schemas.openxmlformats.org/officeDocument/2006/relationships/customXml" Target="../ink/ink307.xml"/><Relationship Id="rId146" Type="http://schemas.openxmlformats.org/officeDocument/2006/relationships/image" Target="../media/image251.png"/><Relationship Id="rId167" Type="http://schemas.openxmlformats.org/officeDocument/2006/relationships/customXml" Target="../ink/ink328.xml"/><Relationship Id="rId71" Type="http://schemas.openxmlformats.org/officeDocument/2006/relationships/customXml" Target="../ink/ink282.xml"/><Relationship Id="rId92" Type="http://schemas.openxmlformats.org/officeDocument/2006/relationships/image" Target="../media/image225.png"/><Relationship Id="rId234" Type="http://schemas.openxmlformats.org/officeDocument/2006/relationships/image" Target="../media/image295.png"/><Relationship Id="rId2" Type="http://schemas.openxmlformats.org/officeDocument/2006/relationships/notesSlide" Target="../notesSlides/notesSlide5.xml"/><Relationship Id="rId29" Type="http://schemas.openxmlformats.org/officeDocument/2006/relationships/customXml" Target="../ink/ink261.xml"/><Relationship Id="rId255" Type="http://schemas.openxmlformats.org/officeDocument/2006/relationships/customXml" Target="../ink/ink358.xml"/><Relationship Id="rId276" Type="http://schemas.openxmlformats.org/officeDocument/2006/relationships/image" Target="../media/image300.png"/><Relationship Id="rId40" Type="http://schemas.openxmlformats.org/officeDocument/2006/relationships/image" Target="../media/image1990.png"/><Relationship Id="rId115" Type="http://schemas.openxmlformats.org/officeDocument/2006/relationships/customXml" Target="../ink/ink302.xml"/><Relationship Id="rId136" Type="http://schemas.openxmlformats.org/officeDocument/2006/relationships/image" Target="../media/image246.png"/><Relationship Id="rId157" Type="http://schemas.openxmlformats.org/officeDocument/2006/relationships/customXml" Target="../ink/ink323.xml"/><Relationship Id="rId178" Type="http://schemas.openxmlformats.org/officeDocument/2006/relationships/image" Target="../media/image267.png"/><Relationship Id="rId61" Type="http://schemas.openxmlformats.org/officeDocument/2006/relationships/customXml" Target="../ink/ink277.xml"/><Relationship Id="rId19" Type="http://schemas.openxmlformats.org/officeDocument/2006/relationships/customXml" Target="../ink/ink256.xml"/><Relationship Id="rId224" Type="http://schemas.openxmlformats.org/officeDocument/2006/relationships/image" Target="../media/image290.png"/><Relationship Id="rId245" Type="http://schemas.openxmlformats.org/officeDocument/2006/relationships/customXml" Target="../ink/ink353.xml"/><Relationship Id="rId266" Type="http://schemas.openxmlformats.org/officeDocument/2006/relationships/image" Target="../media/image285.png"/><Relationship Id="rId287" Type="http://schemas.openxmlformats.org/officeDocument/2006/relationships/customXml" Target="../ink/ink374.xml"/><Relationship Id="rId30" Type="http://schemas.openxmlformats.org/officeDocument/2006/relationships/image" Target="../media/image1940.png"/><Relationship Id="rId105" Type="http://schemas.openxmlformats.org/officeDocument/2006/relationships/customXml" Target="../ink/ink297.xml"/><Relationship Id="rId126" Type="http://schemas.openxmlformats.org/officeDocument/2006/relationships/image" Target="../media/image241.png"/><Relationship Id="rId147" Type="http://schemas.openxmlformats.org/officeDocument/2006/relationships/customXml" Target="../ink/ink318.xml"/><Relationship Id="rId168" Type="http://schemas.openxmlformats.org/officeDocument/2006/relationships/image" Target="../media/image262.png"/><Relationship Id="rId51" Type="http://schemas.openxmlformats.org/officeDocument/2006/relationships/customXml" Target="../ink/ink272.xml"/><Relationship Id="rId72" Type="http://schemas.openxmlformats.org/officeDocument/2006/relationships/image" Target="../media/image215.png"/><Relationship Id="rId93" Type="http://schemas.openxmlformats.org/officeDocument/2006/relationships/customXml" Target="../ink/ink291.xml"/><Relationship Id="rId3" Type="http://schemas.openxmlformats.org/officeDocument/2006/relationships/customXml" Target="../ink/ink252.xml"/><Relationship Id="rId235" Type="http://schemas.openxmlformats.org/officeDocument/2006/relationships/customXml" Target="../ink/ink348.xml"/><Relationship Id="rId256" Type="http://schemas.openxmlformats.org/officeDocument/2006/relationships/image" Target="../media/image280.png"/><Relationship Id="rId277" Type="http://schemas.openxmlformats.org/officeDocument/2006/relationships/customXml" Target="../ink/ink369.xml"/><Relationship Id="rId116" Type="http://schemas.openxmlformats.org/officeDocument/2006/relationships/image" Target="../media/image236.png"/><Relationship Id="rId137" Type="http://schemas.openxmlformats.org/officeDocument/2006/relationships/customXml" Target="../ink/ink313.xml"/><Relationship Id="rId158" Type="http://schemas.openxmlformats.org/officeDocument/2006/relationships/image" Target="../media/image257.png"/><Relationship Id="rId20" Type="http://schemas.openxmlformats.org/officeDocument/2006/relationships/image" Target="../media/image1890.png"/><Relationship Id="rId41" Type="http://schemas.openxmlformats.org/officeDocument/2006/relationships/customXml" Target="../ink/ink267.xml"/><Relationship Id="rId62" Type="http://schemas.openxmlformats.org/officeDocument/2006/relationships/image" Target="../media/image2101.png"/><Relationship Id="rId179" Type="http://schemas.openxmlformats.org/officeDocument/2006/relationships/customXml" Target="../ink/ink334.xml"/><Relationship Id="rId225" Type="http://schemas.openxmlformats.org/officeDocument/2006/relationships/customXml" Target="../ink/ink343.xml"/><Relationship Id="rId246" Type="http://schemas.openxmlformats.org/officeDocument/2006/relationships/image" Target="../media/image275.png"/><Relationship Id="rId267" Type="http://schemas.openxmlformats.org/officeDocument/2006/relationships/customXml" Target="../ink/ink364.xml"/><Relationship Id="rId288" Type="http://schemas.openxmlformats.org/officeDocument/2006/relationships/image" Target="../media/image306.png"/><Relationship Id="rId106" Type="http://schemas.openxmlformats.org/officeDocument/2006/relationships/image" Target="../media/image231.png"/><Relationship Id="rId127" Type="http://schemas.openxmlformats.org/officeDocument/2006/relationships/customXml" Target="../ink/ink308.xml"/><Relationship Id="rId10" Type="http://schemas.openxmlformats.org/officeDocument/2006/relationships/image" Target="../media/image1840.png"/><Relationship Id="rId31" Type="http://schemas.openxmlformats.org/officeDocument/2006/relationships/customXml" Target="../ink/ink262.xml"/><Relationship Id="rId52" Type="http://schemas.openxmlformats.org/officeDocument/2006/relationships/image" Target="../media/image2050.png"/><Relationship Id="rId73" Type="http://schemas.openxmlformats.org/officeDocument/2006/relationships/customXml" Target="../ink/ink283.xml"/><Relationship Id="rId94" Type="http://schemas.openxmlformats.org/officeDocument/2006/relationships/image" Target="../media/image226.png"/><Relationship Id="rId148" Type="http://schemas.openxmlformats.org/officeDocument/2006/relationships/image" Target="../media/image252.png"/><Relationship Id="rId169" Type="http://schemas.openxmlformats.org/officeDocument/2006/relationships/customXml" Target="../ink/ink329.xml"/><Relationship Id="rId180" Type="http://schemas.openxmlformats.org/officeDocument/2006/relationships/image" Target="../media/image268.png"/><Relationship Id="rId236" Type="http://schemas.openxmlformats.org/officeDocument/2006/relationships/image" Target="../media/image220.png"/><Relationship Id="rId257" Type="http://schemas.openxmlformats.org/officeDocument/2006/relationships/customXml" Target="../ink/ink359.xml"/><Relationship Id="rId278" Type="http://schemas.openxmlformats.org/officeDocument/2006/relationships/image" Target="../media/image301.png"/></Relationships>
</file>

<file path=ppt/slides/_rels/slide9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346.png"/><Relationship Id="rId42" Type="http://schemas.openxmlformats.org/officeDocument/2006/relationships/customXml" Target="../ink/ink381.xml"/><Relationship Id="rId63" Type="http://schemas.openxmlformats.org/officeDocument/2006/relationships/image" Target="../media/image326.png"/><Relationship Id="rId138" Type="http://schemas.openxmlformats.org/officeDocument/2006/relationships/image" Target="../media/image356.png"/><Relationship Id="rId159" Type="http://schemas.openxmlformats.org/officeDocument/2006/relationships/customXml" Target="../ink/ink438.xml"/><Relationship Id="rId170" Type="http://schemas.openxmlformats.org/officeDocument/2006/relationships/customXml" Target="../ink/ink444.xml"/><Relationship Id="rId191" Type="http://schemas.openxmlformats.org/officeDocument/2006/relationships/image" Target="../media/image382.png"/><Relationship Id="rId205" Type="http://schemas.openxmlformats.org/officeDocument/2006/relationships/image" Target="../media/image388.png"/><Relationship Id="rId107" Type="http://schemas.openxmlformats.org/officeDocument/2006/relationships/image" Target="../media/image341.png"/><Relationship Id="rId53" Type="http://schemas.openxmlformats.org/officeDocument/2006/relationships/image" Target="../media/image321.png"/><Relationship Id="rId74" Type="http://schemas.openxmlformats.org/officeDocument/2006/relationships/customXml" Target="../ink/ink397.xml"/><Relationship Id="rId128" Type="http://schemas.openxmlformats.org/officeDocument/2006/relationships/customXml" Target="../ink/ink422.xml"/><Relationship Id="rId149" Type="http://schemas.openxmlformats.org/officeDocument/2006/relationships/customXml" Target="../ink/ink433.xml"/><Relationship Id="rId5" Type="http://schemas.openxmlformats.org/officeDocument/2006/relationships/image" Target="../media/image2970.png"/><Relationship Id="rId95" Type="http://schemas.openxmlformats.org/officeDocument/2006/relationships/image" Target="../media/image312.png"/><Relationship Id="rId160" Type="http://schemas.openxmlformats.org/officeDocument/2006/relationships/image" Target="../media/image367.png"/><Relationship Id="rId181" Type="http://schemas.openxmlformats.org/officeDocument/2006/relationships/image" Target="../media/image377.png"/><Relationship Id="rId216" Type="http://schemas.openxmlformats.org/officeDocument/2006/relationships/customXml" Target="../ink/ink468.xml"/><Relationship Id="rId43" Type="http://schemas.openxmlformats.org/officeDocument/2006/relationships/image" Target="../media/image316.png"/><Relationship Id="rId64" Type="http://schemas.openxmlformats.org/officeDocument/2006/relationships/customXml" Target="../ink/ink392.xml"/><Relationship Id="rId118" Type="http://schemas.openxmlformats.org/officeDocument/2006/relationships/customXml" Target="../ink/ink417.xml"/><Relationship Id="rId139" Type="http://schemas.openxmlformats.org/officeDocument/2006/relationships/customXml" Target="../ink/ink428.xml"/><Relationship Id="rId85" Type="http://schemas.openxmlformats.org/officeDocument/2006/relationships/image" Target="../media/image336.png"/><Relationship Id="rId150" Type="http://schemas.openxmlformats.org/officeDocument/2006/relationships/image" Target="../media/image362.png"/><Relationship Id="rId171" Type="http://schemas.openxmlformats.org/officeDocument/2006/relationships/image" Target="../media/image372.png"/><Relationship Id="rId192" Type="http://schemas.openxmlformats.org/officeDocument/2006/relationships/customXml" Target="../ink/ink455.xml"/><Relationship Id="rId206" Type="http://schemas.openxmlformats.org/officeDocument/2006/relationships/customXml" Target="../ink/ink463.xml"/><Relationship Id="rId108" Type="http://schemas.openxmlformats.org/officeDocument/2006/relationships/customXml" Target="../ink/ink412.xml"/><Relationship Id="rId129" Type="http://schemas.openxmlformats.org/officeDocument/2006/relationships/customXml" Target="../ink/ink423.xml"/><Relationship Id="rId54" Type="http://schemas.openxmlformats.org/officeDocument/2006/relationships/customXml" Target="../ink/ink387.xml"/><Relationship Id="rId75" Type="http://schemas.openxmlformats.org/officeDocument/2006/relationships/image" Target="../media/image331.png"/><Relationship Id="rId96" Type="http://schemas.openxmlformats.org/officeDocument/2006/relationships/customXml" Target="../ink/ink406.xml"/><Relationship Id="rId140" Type="http://schemas.openxmlformats.org/officeDocument/2006/relationships/image" Target="../media/image357.png"/><Relationship Id="rId161" Type="http://schemas.openxmlformats.org/officeDocument/2006/relationships/customXml" Target="../ink/ink439.xml"/><Relationship Id="rId182" Type="http://schemas.openxmlformats.org/officeDocument/2006/relationships/customXml" Target="../ink/ink450.xml"/><Relationship Id="rId217" Type="http://schemas.openxmlformats.org/officeDocument/2006/relationships/image" Target="../media/image394.png"/><Relationship Id="rId6" Type="http://schemas.openxmlformats.org/officeDocument/2006/relationships/customXml" Target="../ink/ink379.xml"/><Relationship Id="rId119" Type="http://schemas.openxmlformats.org/officeDocument/2006/relationships/image" Target="../media/image347.png"/><Relationship Id="rId44" Type="http://schemas.openxmlformats.org/officeDocument/2006/relationships/customXml" Target="../ink/ink382.xml"/><Relationship Id="rId60" Type="http://schemas.openxmlformats.org/officeDocument/2006/relationships/customXml" Target="../ink/ink390.xml"/><Relationship Id="rId65" Type="http://schemas.openxmlformats.org/officeDocument/2006/relationships/image" Target="../media/image327.png"/><Relationship Id="rId86" Type="http://schemas.openxmlformats.org/officeDocument/2006/relationships/customXml" Target="../ink/ink401.xml"/><Relationship Id="rId130" Type="http://schemas.openxmlformats.org/officeDocument/2006/relationships/image" Target="../media/image352.png"/><Relationship Id="rId135" Type="http://schemas.openxmlformats.org/officeDocument/2006/relationships/customXml" Target="../ink/ink426.xml"/><Relationship Id="rId151" Type="http://schemas.openxmlformats.org/officeDocument/2006/relationships/customXml" Target="../ink/ink434.xml"/><Relationship Id="rId156" Type="http://schemas.openxmlformats.org/officeDocument/2006/relationships/image" Target="../media/image365.png"/><Relationship Id="rId177" Type="http://schemas.openxmlformats.org/officeDocument/2006/relationships/image" Target="../media/image375.png"/><Relationship Id="rId198" Type="http://schemas.openxmlformats.org/officeDocument/2006/relationships/image" Target="../media/image385.png"/><Relationship Id="rId172" Type="http://schemas.openxmlformats.org/officeDocument/2006/relationships/customXml" Target="../ink/ink445.xml"/><Relationship Id="rId193" Type="http://schemas.openxmlformats.org/officeDocument/2006/relationships/image" Target="../media/image383.png"/><Relationship Id="rId202" Type="http://schemas.openxmlformats.org/officeDocument/2006/relationships/customXml" Target="../ink/ink461.xml"/><Relationship Id="rId207" Type="http://schemas.openxmlformats.org/officeDocument/2006/relationships/image" Target="../media/image389.png"/><Relationship Id="rId109" Type="http://schemas.openxmlformats.org/officeDocument/2006/relationships/image" Target="../media/image342.png"/><Relationship Id="rId50" Type="http://schemas.openxmlformats.org/officeDocument/2006/relationships/customXml" Target="../ink/ink385.xml"/><Relationship Id="rId55" Type="http://schemas.openxmlformats.org/officeDocument/2006/relationships/image" Target="../media/image322.png"/><Relationship Id="rId76" Type="http://schemas.openxmlformats.org/officeDocument/2006/relationships/customXml" Target="../ink/ink398.xml"/><Relationship Id="rId97" Type="http://schemas.openxmlformats.org/officeDocument/2006/relationships/image" Target="../media/image313.png"/><Relationship Id="rId104" Type="http://schemas.openxmlformats.org/officeDocument/2006/relationships/customXml" Target="../ink/ink410.xml"/><Relationship Id="rId120" Type="http://schemas.openxmlformats.org/officeDocument/2006/relationships/customXml" Target="../ink/ink418.xml"/><Relationship Id="rId125" Type="http://schemas.openxmlformats.org/officeDocument/2006/relationships/image" Target="../media/image350.png"/><Relationship Id="rId141" Type="http://schemas.openxmlformats.org/officeDocument/2006/relationships/customXml" Target="../ink/ink429.xml"/><Relationship Id="rId146" Type="http://schemas.openxmlformats.org/officeDocument/2006/relationships/image" Target="../media/image360.png"/><Relationship Id="rId167" Type="http://schemas.openxmlformats.org/officeDocument/2006/relationships/image" Target="../media/image370.png"/><Relationship Id="rId188" Type="http://schemas.openxmlformats.org/officeDocument/2006/relationships/customXml" Target="../ink/ink453.xml"/><Relationship Id="rId7" Type="http://schemas.openxmlformats.org/officeDocument/2006/relationships/image" Target="../media/image73.png"/><Relationship Id="rId71" Type="http://schemas.openxmlformats.org/officeDocument/2006/relationships/image" Target="../media/image329.png"/><Relationship Id="rId92" Type="http://schemas.openxmlformats.org/officeDocument/2006/relationships/customXml" Target="../ink/ink404.xml"/><Relationship Id="rId162" Type="http://schemas.openxmlformats.org/officeDocument/2006/relationships/image" Target="../media/image368.png"/><Relationship Id="rId183" Type="http://schemas.openxmlformats.org/officeDocument/2006/relationships/image" Target="../media/image378.png"/><Relationship Id="rId213" Type="http://schemas.openxmlformats.org/officeDocument/2006/relationships/image" Target="../media/image392.png"/><Relationship Id="rId218" Type="http://schemas.openxmlformats.org/officeDocument/2006/relationships/customXml" Target="../ink/ink469.xml"/><Relationship Id="rId2" Type="http://schemas.openxmlformats.org/officeDocument/2006/relationships/notesSlide" Target="../notesSlides/notesSlide6.xml"/><Relationship Id="rId45" Type="http://schemas.openxmlformats.org/officeDocument/2006/relationships/image" Target="../media/image317.png"/><Relationship Id="rId66" Type="http://schemas.openxmlformats.org/officeDocument/2006/relationships/customXml" Target="../ink/ink393.xml"/><Relationship Id="rId87" Type="http://schemas.openxmlformats.org/officeDocument/2006/relationships/image" Target="../media/image337.png"/><Relationship Id="rId110" Type="http://schemas.openxmlformats.org/officeDocument/2006/relationships/customXml" Target="../ink/ink413.xml"/><Relationship Id="rId115" Type="http://schemas.openxmlformats.org/officeDocument/2006/relationships/image" Target="../media/image345.png"/><Relationship Id="rId131" Type="http://schemas.openxmlformats.org/officeDocument/2006/relationships/customXml" Target="../ink/ink424.xml"/><Relationship Id="rId136" Type="http://schemas.openxmlformats.org/officeDocument/2006/relationships/image" Target="../media/image355.png"/><Relationship Id="rId157" Type="http://schemas.openxmlformats.org/officeDocument/2006/relationships/customXml" Target="../ink/ink437.xml"/><Relationship Id="rId178" Type="http://schemas.openxmlformats.org/officeDocument/2006/relationships/customXml" Target="../ink/ink448.xml"/><Relationship Id="rId61" Type="http://schemas.openxmlformats.org/officeDocument/2006/relationships/image" Target="../media/image325.png"/><Relationship Id="rId152" Type="http://schemas.openxmlformats.org/officeDocument/2006/relationships/image" Target="../media/image363.png"/><Relationship Id="rId173" Type="http://schemas.openxmlformats.org/officeDocument/2006/relationships/image" Target="../media/image373.png"/><Relationship Id="rId194" Type="http://schemas.openxmlformats.org/officeDocument/2006/relationships/customXml" Target="../ink/ink456.xml"/><Relationship Id="rId199" Type="http://schemas.openxmlformats.org/officeDocument/2006/relationships/customXml" Target="../ink/ink459.xml"/><Relationship Id="rId203" Type="http://schemas.openxmlformats.org/officeDocument/2006/relationships/image" Target="../media/image387.png"/><Relationship Id="rId208" Type="http://schemas.openxmlformats.org/officeDocument/2006/relationships/customXml" Target="../ink/ink464.xml"/><Relationship Id="rId56" Type="http://schemas.openxmlformats.org/officeDocument/2006/relationships/customXml" Target="../ink/ink388.xml"/><Relationship Id="rId77" Type="http://schemas.openxmlformats.org/officeDocument/2006/relationships/image" Target="../media/image332.png"/><Relationship Id="rId100" Type="http://schemas.openxmlformats.org/officeDocument/2006/relationships/customXml" Target="../ink/ink408.xml"/><Relationship Id="rId105" Type="http://schemas.openxmlformats.org/officeDocument/2006/relationships/image" Target="../media/image340.png"/><Relationship Id="rId126" Type="http://schemas.openxmlformats.org/officeDocument/2006/relationships/customXml" Target="../ink/ink421.xml"/><Relationship Id="rId147" Type="http://schemas.openxmlformats.org/officeDocument/2006/relationships/customXml" Target="../ink/ink432.xml"/><Relationship Id="rId168" Type="http://schemas.openxmlformats.org/officeDocument/2006/relationships/customXml" Target="../ink/ink443.xml"/><Relationship Id="rId8" Type="http://schemas.openxmlformats.org/officeDocument/2006/relationships/customXml" Target="../ink/ink380.xml"/><Relationship Id="rId51" Type="http://schemas.openxmlformats.org/officeDocument/2006/relationships/image" Target="../media/image320.png"/><Relationship Id="rId72" Type="http://schemas.openxmlformats.org/officeDocument/2006/relationships/customXml" Target="../ink/ink396.xml"/><Relationship Id="rId93" Type="http://schemas.openxmlformats.org/officeDocument/2006/relationships/image" Target="../media/image311.png"/><Relationship Id="rId98" Type="http://schemas.openxmlformats.org/officeDocument/2006/relationships/customXml" Target="../ink/ink407.xml"/><Relationship Id="rId121" Type="http://schemas.openxmlformats.org/officeDocument/2006/relationships/image" Target="../media/image348.png"/><Relationship Id="rId142" Type="http://schemas.openxmlformats.org/officeDocument/2006/relationships/image" Target="../media/image358.png"/><Relationship Id="rId163" Type="http://schemas.openxmlformats.org/officeDocument/2006/relationships/customXml" Target="../ink/ink440.xml"/><Relationship Id="rId184" Type="http://schemas.openxmlformats.org/officeDocument/2006/relationships/customXml" Target="../ink/ink451.xml"/><Relationship Id="rId189" Type="http://schemas.openxmlformats.org/officeDocument/2006/relationships/image" Target="../media/image381.png"/><Relationship Id="rId219" Type="http://schemas.openxmlformats.org/officeDocument/2006/relationships/image" Target="../media/image395.png"/><Relationship Id="rId3" Type="http://schemas.openxmlformats.org/officeDocument/2006/relationships/image" Target="../media/image310.png"/><Relationship Id="rId214" Type="http://schemas.openxmlformats.org/officeDocument/2006/relationships/customXml" Target="../ink/ink467.xml"/><Relationship Id="rId46" Type="http://schemas.openxmlformats.org/officeDocument/2006/relationships/customXml" Target="../ink/ink383.xml"/><Relationship Id="rId67" Type="http://schemas.openxmlformats.org/officeDocument/2006/relationships/image" Target="../media/image328.png"/><Relationship Id="rId116" Type="http://schemas.openxmlformats.org/officeDocument/2006/relationships/customXml" Target="../ink/ink416.xml"/><Relationship Id="rId137" Type="http://schemas.openxmlformats.org/officeDocument/2006/relationships/customXml" Target="../ink/ink427.xml"/><Relationship Id="rId158" Type="http://schemas.openxmlformats.org/officeDocument/2006/relationships/image" Target="../media/image366.png"/><Relationship Id="rId41" Type="http://schemas.openxmlformats.org/officeDocument/2006/relationships/image" Target="../media/image315.png"/><Relationship Id="rId62" Type="http://schemas.openxmlformats.org/officeDocument/2006/relationships/customXml" Target="../ink/ink391.xml"/><Relationship Id="rId88" Type="http://schemas.openxmlformats.org/officeDocument/2006/relationships/customXml" Target="../ink/ink402.xml"/><Relationship Id="rId111" Type="http://schemas.openxmlformats.org/officeDocument/2006/relationships/image" Target="../media/image343.png"/><Relationship Id="rId132" Type="http://schemas.openxmlformats.org/officeDocument/2006/relationships/image" Target="../media/image353.png"/><Relationship Id="rId153" Type="http://schemas.openxmlformats.org/officeDocument/2006/relationships/customXml" Target="../ink/ink435.xml"/><Relationship Id="rId174" Type="http://schemas.openxmlformats.org/officeDocument/2006/relationships/customXml" Target="../ink/ink446.xml"/><Relationship Id="rId179" Type="http://schemas.openxmlformats.org/officeDocument/2006/relationships/image" Target="../media/image376.png"/><Relationship Id="rId195" Type="http://schemas.openxmlformats.org/officeDocument/2006/relationships/customXml" Target="../ink/ink457.xml"/><Relationship Id="rId209" Type="http://schemas.openxmlformats.org/officeDocument/2006/relationships/image" Target="../media/image390.png"/><Relationship Id="rId190" Type="http://schemas.openxmlformats.org/officeDocument/2006/relationships/customXml" Target="../ink/ink454.xml"/><Relationship Id="rId204" Type="http://schemas.openxmlformats.org/officeDocument/2006/relationships/customXml" Target="../ink/ink462.xml"/><Relationship Id="rId57" Type="http://schemas.openxmlformats.org/officeDocument/2006/relationships/image" Target="../media/image323.png"/><Relationship Id="rId106" Type="http://schemas.openxmlformats.org/officeDocument/2006/relationships/customXml" Target="../ink/ink411.xml"/><Relationship Id="rId127" Type="http://schemas.openxmlformats.org/officeDocument/2006/relationships/image" Target="../media/image351.png"/><Relationship Id="rId52" Type="http://schemas.openxmlformats.org/officeDocument/2006/relationships/customXml" Target="../ink/ink386.xml"/><Relationship Id="rId73" Type="http://schemas.openxmlformats.org/officeDocument/2006/relationships/image" Target="../media/image330.png"/><Relationship Id="rId78" Type="http://schemas.openxmlformats.org/officeDocument/2006/relationships/customXml" Target="../ink/ink399.xml"/><Relationship Id="rId94" Type="http://schemas.openxmlformats.org/officeDocument/2006/relationships/customXml" Target="../ink/ink405.xml"/><Relationship Id="rId99" Type="http://schemas.openxmlformats.org/officeDocument/2006/relationships/image" Target="../media/image314.png"/><Relationship Id="rId101" Type="http://schemas.openxmlformats.org/officeDocument/2006/relationships/image" Target="../media/image334.png"/><Relationship Id="rId122" Type="http://schemas.openxmlformats.org/officeDocument/2006/relationships/customXml" Target="../ink/ink419.xml"/><Relationship Id="rId143" Type="http://schemas.openxmlformats.org/officeDocument/2006/relationships/customXml" Target="../ink/ink430.xml"/><Relationship Id="rId148" Type="http://schemas.openxmlformats.org/officeDocument/2006/relationships/image" Target="../media/image361.png"/><Relationship Id="rId164" Type="http://schemas.openxmlformats.org/officeDocument/2006/relationships/image" Target="../media/image369.png"/><Relationship Id="rId169" Type="http://schemas.openxmlformats.org/officeDocument/2006/relationships/image" Target="../media/image371.png"/><Relationship Id="rId185" Type="http://schemas.openxmlformats.org/officeDocument/2006/relationships/image" Target="../media/image379.png"/><Relationship Id="rId4" Type="http://schemas.openxmlformats.org/officeDocument/2006/relationships/customXml" Target="../ink/ink378.xml"/><Relationship Id="rId180" Type="http://schemas.openxmlformats.org/officeDocument/2006/relationships/customXml" Target="../ink/ink449.xml"/><Relationship Id="rId210" Type="http://schemas.openxmlformats.org/officeDocument/2006/relationships/customXml" Target="../ink/ink465.xml"/><Relationship Id="rId215" Type="http://schemas.openxmlformats.org/officeDocument/2006/relationships/image" Target="../media/image393.png"/><Relationship Id="rId47" Type="http://schemas.openxmlformats.org/officeDocument/2006/relationships/image" Target="../media/image318.png"/><Relationship Id="rId68" Type="http://schemas.openxmlformats.org/officeDocument/2006/relationships/customXml" Target="../ink/ink394.xml"/><Relationship Id="rId89" Type="http://schemas.openxmlformats.org/officeDocument/2006/relationships/image" Target="../media/image338.png"/><Relationship Id="rId112" Type="http://schemas.openxmlformats.org/officeDocument/2006/relationships/customXml" Target="../ink/ink414.xml"/><Relationship Id="rId133" Type="http://schemas.openxmlformats.org/officeDocument/2006/relationships/customXml" Target="../ink/ink425.xml"/><Relationship Id="rId154" Type="http://schemas.openxmlformats.org/officeDocument/2006/relationships/image" Target="../media/image364.png"/><Relationship Id="rId175" Type="http://schemas.openxmlformats.org/officeDocument/2006/relationships/image" Target="../media/image374.png"/><Relationship Id="rId196" Type="http://schemas.openxmlformats.org/officeDocument/2006/relationships/image" Target="../media/image384.png"/><Relationship Id="rId200" Type="http://schemas.openxmlformats.org/officeDocument/2006/relationships/image" Target="../media/image386.png"/><Relationship Id="rId58" Type="http://schemas.openxmlformats.org/officeDocument/2006/relationships/customXml" Target="../ink/ink389.xml"/><Relationship Id="rId79" Type="http://schemas.openxmlformats.org/officeDocument/2006/relationships/image" Target="../media/image333.png"/><Relationship Id="rId102" Type="http://schemas.openxmlformats.org/officeDocument/2006/relationships/customXml" Target="../ink/ink409.xml"/><Relationship Id="rId123" Type="http://schemas.openxmlformats.org/officeDocument/2006/relationships/image" Target="../media/image349.png"/><Relationship Id="rId144" Type="http://schemas.openxmlformats.org/officeDocument/2006/relationships/image" Target="../media/image359.png"/><Relationship Id="rId90" Type="http://schemas.openxmlformats.org/officeDocument/2006/relationships/customXml" Target="../ink/ink403.xml"/><Relationship Id="rId165" Type="http://schemas.openxmlformats.org/officeDocument/2006/relationships/customXml" Target="../ink/ink441.xml"/><Relationship Id="rId186" Type="http://schemas.openxmlformats.org/officeDocument/2006/relationships/customXml" Target="../ink/ink452.xml"/><Relationship Id="rId211" Type="http://schemas.openxmlformats.org/officeDocument/2006/relationships/image" Target="../media/image391.png"/><Relationship Id="rId48" Type="http://schemas.openxmlformats.org/officeDocument/2006/relationships/customXml" Target="../ink/ink384.xml"/><Relationship Id="rId69" Type="http://schemas.openxmlformats.org/officeDocument/2006/relationships/image" Target="../media/image40.png"/><Relationship Id="rId113" Type="http://schemas.openxmlformats.org/officeDocument/2006/relationships/image" Target="../media/image344.png"/><Relationship Id="rId134" Type="http://schemas.openxmlformats.org/officeDocument/2006/relationships/image" Target="../media/image354.png"/><Relationship Id="rId80" Type="http://schemas.openxmlformats.org/officeDocument/2006/relationships/customXml" Target="../ink/ink400.xml"/><Relationship Id="rId155" Type="http://schemas.openxmlformats.org/officeDocument/2006/relationships/customXml" Target="../ink/ink436.xml"/><Relationship Id="rId176" Type="http://schemas.openxmlformats.org/officeDocument/2006/relationships/customXml" Target="../ink/ink447.xml"/><Relationship Id="rId197" Type="http://schemas.openxmlformats.org/officeDocument/2006/relationships/customXml" Target="../ink/ink458.xml"/><Relationship Id="rId201" Type="http://schemas.openxmlformats.org/officeDocument/2006/relationships/customXml" Target="../ink/ink460.xml"/><Relationship Id="rId59" Type="http://schemas.openxmlformats.org/officeDocument/2006/relationships/image" Target="../media/image324.png"/><Relationship Id="rId103" Type="http://schemas.openxmlformats.org/officeDocument/2006/relationships/image" Target="../media/image335.png"/><Relationship Id="rId124" Type="http://schemas.openxmlformats.org/officeDocument/2006/relationships/customXml" Target="../ink/ink420.xml"/><Relationship Id="rId70" Type="http://schemas.openxmlformats.org/officeDocument/2006/relationships/customXml" Target="../ink/ink395.xml"/><Relationship Id="rId91" Type="http://schemas.openxmlformats.org/officeDocument/2006/relationships/image" Target="../media/image339.png"/><Relationship Id="rId145" Type="http://schemas.openxmlformats.org/officeDocument/2006/relationships/customXml" Target="../ink/ink431.xml"/><Relationship Id="rId166" Type="http://schemas.openxmlformats.org/officeDocument/2006/relationships/customXml" Target="../ink/ink442.xml"/><Relationship Id="rId187" Type="http://schemas.openxmlformats.org/officeDocument/2006/relationships/image" Target="../media/image380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466.xml"/><Relationship Id="rId49" Type="http://schemas.openxmlformats.org/officeDocument/2006/relationships/image" Target="../media/image319.png"/><Relationship Id="rId114" Type="http://schemas.openxmlformats.org/officeDocument/2006/relationships/customXml" Target="../ink/ink4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D90882-64AA-43FB-9F2F-38326273C8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851670"/>
            <a:ext cx="9144000" cy="1102519"/>
          </a:xfrm>
        </p:spPr>
        <p:txBody>
          <a:bodyPr/>
          <a:lstStyle/>
          <a:p>
            <a:r>
              <a:rPr lang="en-US"/>
              <a:t>CHALLENGES OF MACHINE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186EB4-932E-43F2-8AD2-7969B12213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496" y="4596050"/>
            <a:ext cx="7560840" cy="503237"/>
          </a:xfrm>
        </p:spPr>
        <p:txBody>
          <a:bodyPr>
            <a:normAutofit/>
          </a:bodyPr>
          <a:lstStyle/>
          <a:p>
            <a:pPr algn="l"/>
            <a:r>
              <a:rPr lang="en-US" sz="1200"/>
              <a:t>Main reference: </a:t>
            </a:r>
          </a:p>
          <a:p>
            <a:pPr algn="l"/>
            <a:r>
              <a:rPr lang="en-US" sz="1200"/>
              <a:t>Chapter 1 of Géron, A. (2019). </a:t>
            </a:r>
            <a:r>
              <a:rPr lang="en-US" sz="1200" i="1"/>
              <a:t>Hands-on machine learning with Scikit-Learn, Keras, and TensorFlow</a:t>
            </a:r>
            <a:r>
              <a:rPr lang="en-US" sz="1200"/>
              <a:t>. </a:t>
            </a:r>
          </a:p>
          <a:p>
            <a:pPr algn="l"/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7375649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22D3BE2-931D-4886-AF7C-4B47C255F6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Bad algorithms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B29835-E986-413C-B31A-030B04CEE1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650" b="1"/>
              <a:t>2. Underfitting</a:t>
            </a:r>
            <a:r>
              <a:rPr lang="en-US" sz="1650"/>
              <a:t>: </a:t>
            </a:r>
          </a:p>
          <a:p>
            <a:r>
              <a:rPr lang="en-US" sz="1650"/>
              <a:t> 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798F4010-D463-48AC-9EE2-6850101BE565}"/>
                  </a:ext>
                </a:extLst>
              </p14:cNvPr>
              <p14:cNvContentPartPr/>
              <p14:nvPr/>
            </p14:nvContentPartPr>
            <p14:xfrm>
              <a:off x="8465049" y="1813816"/>
              <a:ext cx="360" cy="360"/>
            </p14:xfrm>
          </p:contentPart>
        </mc:Choice>
        <mc:Fallback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798F4010-D463-48AC-9EE2-6850101BE56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456049" y="1804816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1BB14DE5-78A2-4421-A792-FB411451E956}"/>
                  </a:ext>
                </a:extLst>
              </p14:cNvPr>
              <p14:cNvContentPartPr/>
              <p14:nvPr/>
            </p14:nvContentPartPr>
            <p14:xfrm>
              <a:off x="5897529" y="1548496"/>
              <a:ext cx="7560" cy="6480"/>
            </p14:xfrm>
          </p:contentPart>
        </mc:Choice>
        <mc:Fallback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1BB14DE5-78A2-4421-A792-FB411451E95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888529" y="1539496"/>
                <a:ext cx="25200" cy="2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4E55A6C8-4AC6-4516-A959-741349E5C753}"/>
                  </a:ext>
                </a:extLst>
              </p14:cNvPr>
              <p14:cNvContentPartPr/>
              <p14:nvPr/>
            </p14:nvContentPartPr>
            <p14:xfrm>
              <a:off x="7148529" y="1323496"/>
              <a:ext cx="15480" cy="6480"/>
            </p14:xfrm>
          </p:contentPart>
        </mc:Choice>
        <mc:Fallback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4E55A6C8-4AC6-4516-A959-741349E5C753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139529" y="1314496"/>
                <a:ext cx="33120" cy="2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F8AFD261-5167-494C-B2E1-F67CDD1522EC}"/>
                  </a:ext>
                </a:extLst>
              </p14:cNvPr>
              <p14:cNvContentPartPr/>
              <p14:nvPr/>
            </p14:nvContentPartPr>
            <p14:xfrm>
              <a:off x="7110369" y="1605376"/>
              <a:ext cx="360" cy="360"/>
            </p14:xfrm>
          </p:contentPart>
        </mc:Choice>
        <mc:Fallback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F8AFD261-5167-494C-B2E1-F67CDD1522EC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101369" y="1596376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62" name="Group 161">
            <a:extLst>
              <a:ext uri="{FF2B5EF4-FFF2-40B4-BE49-F238E27FC236}">
                <a16:creationId xmlns:a16="http://schemas.microsoft.com/office/drawing/2014/main" id="{A4DB5341-273F-46FC-B028-181F3AFAFB77}"/>
              </a:ext>
            </a:extLst>
          </p:cNvPr>
          <p:cNvGrpSpPr/>
          <p:nvPr/>
        </p:nvGrpSpPr>
        <p:grpSpPr>
          <a:xfrm>
            <a:off x="4269249" y="3486736"/>
            <a:ext cx="4542480" cy="707760"/>
            <a:chOff x="4269249" y="3486736"/>
            <a:chExt cx="4542480" cy="707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9AF12E4E-79A5-41FD-8A33-2882AE3DD256}"/>
                    </a:ext>
                  </a:extLst>
                </p14:cNvPr>
                <p14:cNvContentPartPr/>
                <p14:nvPr/>
              </p14:nvContentPartPr>
              <p14:xfrm>
                <a:off x="4269249" y="3490336"/>
                <a:ext cx="360" cy="3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9AF12E4E-79A5-41FD-8A33-2882AE3DD256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3830769" y="3363616"/>
                  <a:ext cx="44784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20A41B71-E2D1-47DA-93C6-774BAF2FFE3A}"/>
                    </a:ext>
                  </a:extLst>
                </p14:cNvPr>
                <p14:cNvContentPartPr/>
                <p14:nvPr/>
              </p14:nvContentPartPr>
              <p14:xfrm>
                <a:off x="4522329" y="3486736"/>
                <a:ext cx="93960" cy="1407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20A41B71-E2D1-47DA-93C6-774BAF2FFE3A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4513329" y="3477736"/>
                  <a:ext cx="11160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6AF1AC23-6631-4ADB-BAC3-A4CB66C4A26A}"/>
                    </a:ext>
                  </a:extLst>
                </p14:cNvPr>
                <p14:cNvContentPartPr/>
                <p14:nvPr/>
              </p14:nvContentPartPr>
              <p14:xfrm>
                <a:off x="7806249" y="4017376"/>
                <a:ext cx="360" cy="36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6AF1AC23-6631-4ADB-BAC3-A4CB66C4A26A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7797249" y="400873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D1BE3653-FDC0-4C26-A6F5-B97D4A3AB041}"/>
                    </a:ext>
                  </a:extLst>
                </p14:cNvPr>
                <p14:cNvContentPartPr/>
                <p14:nvPr/>
              </p14:nvContentPartPr>
              <p14:xfrm>
                <a:off x="8811369" y="4194136"/>
                <a:ext cx="360" cy="36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D1BE3653-FDC0-4C26-A6F5-B97D4A3AB041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8802369" y="418513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80">
            <p14:nvContentPartPr>
              <p14:cNvPr id="177" name="Ink 176">
                <a:extLst>
                  <a:ext uri="{FF2B5EF4-FFF2-40B4-BE49-F238E27FC236}">
                    <a16:creationId xmlns:a16="http://schemas.microsoft.com/office/drawing/2014/main" id="{DF8FE801-09DE-486B-8447-C3F613BE5689}"/>
                  </a:ext>
                </a:extLst>
              </p14:cNvPr>
              <p14:cNvContentPartPr/>
              <p14:nvPr/>
            </p14:nvContentPartPr>
            <p14:xfrm>
              <a:off x="1814049" y="2218456"/>
              <a:ext cx="73440" cy="2151720"/>
            </p14:xfrm>
          </p:contentPart>
        </mc:Choice>
        <mc:Fallback>
          <p:pic>
            <p:nvPicPr>
              <p:cNvPr id="177" name="Ink 176">
                <a:extLst>
                  <a:ext uri="{FF2B5EF4-FFF2-40B4-BE49-F238E27FC236}">
                    <a16:creationId xmlns:a16="http://schemas.microsoft.com/office/drawing/2014/main" id="{DF8FE801-09DE-486B-8447-C3F613BE5689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1805049" y="2209816"/>
                <a:ext cx="91080" cy="216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2">
            <p14:nvContentPartPr>
              <p14:cNvPr id="178" name="Ink 177">
                <a:extLst>
                  <a:ext uri="{FF2B5EF4-FFF2-40B4-BE49-F238E27FC236}">
                    <a16:creationId xmlns:a16="http://schemas.microsoft.com/office/drawing/2014/main" id="{1A0D3A6D-6379-44A1-815F-BE434A62AC31}"/>
                  </a:ext>
                </a:extLst>
              </p14:cNvPr>
              <p14:cNvContentPartPr/>
              <p14:nvPr/>
            </p14:nvContentPartPr>
            <p14:xfrm>
              <a:off x="1942569" y="4211776"/>
              <a:ext cx="4913280" cy="169560"/>
            </p14:xfrm>
          </p:contentPart>
        </mc:Choice>
        <mc:Fallback>
          <p:pic>
            <p:nvPicPr>
              <p:cNvPr id="178" name="Ink 177">
                <a:extLst>
                  <a:ext uri="{FF2B5EF4-FFF2-40B4-BE49-F238E27FC236}">
                    <a16:creationId xmlns:a16="http://schemas.microsoft.com/office/drawing/2014/main" id="{1A0D3A6D-6379-44A1-815F-BE434A62AC31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1933569" y="4203136"/>
                <a:ext cx="4930920" cy="18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4">
            <p14:nvContentPartPr>
              <p14:cNvPr id="179" name="Ink 178">
                <a:extLst>
                  <a:ext uri="{FF2B5EF4-FFF2-40B4-BE49-F238E27FC236}">
                    <a16:creationId xmlns:a16="http://schemas.microsoft.com/office/drawing/2014/main" id="{65AE1CA8-FD09-4214-948A-3541205C472E}"/>
                  </a:ext>
                </a:extLst>
              </p14:cNvPr>
              <p14:cNvContentPartPr/>
              <p14:nvPr/>
            </p14:nvContentPartPr>
            <p14:xfrm>
              <a:off x="6780249" y="4076416"/>
              <a:ext cx="211680" cy="344880"/>
            </p14:xfrm>
          </p:contentPart>
        </mc:Choice>
        <mc:Fallback>
          <p:pic>
            <p:nvPicPr>
              <p:cNvPr id="179" name="Ink 178">
                <a:extLst>
                  <a:ext uri="{FF2B5EF4-FFF2-40B4-BE49-F238E27FC236}">
                    <a16:creationId xmlns:a16="http://schemas.microsoft.com/office/drawing/2014/main" id="{65AE1CA8-FD09-4214-948A-3541205C472E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6771609" y="4067416"/>
                <a:ext cx="229320" cy="36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6">
            <p14:nvContentPartPr>
              <p14:cNvPr id="181" name="Ink 180">
                <a:extLst>
                  <a:ext uri="{FF2B5EF4-FFF2-40B4-BE49-F238E27FC236}">
                    <a16:creationId xmlns:a16="http://schemas.microsoft.com/office/drawing/2014/main" id="{0584E6FA-BD61-4268-AC8D-A6AEC2DDE898}"/>
                  </a:ext>
                </a:extLst>
              </p14:cNvPr>
              <p14:cNvContentPartPr/>
              <p14:nvPr/>
            </p14:nvContentPartPr>
            <p14:xfrm>
              <a:off x="6877449" y="4480696"/>
              <a:ext cx="787680" cy="360000"/>
            </p14:xfrm>
          </p:contentPart>
        </mc:Choice>
        <mc:Fallback>
          <p:pic>
            <p:nvPicPr>
              <p:cNvPr id="181" name="Ink 180">
                <a:extLst>
                  <a:ext uri="{FF2B5EF4-FFF2-40B4-BE49-F238E27FC236}">
                    <a16:creationId xmlns:a16="http://schemas.microsoft.com/office/drawing/2014/main" id="{0584E6FA-BD61-4268-AC8D-A6AEC2DDE898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6868449" y="4472056"/>
                <a:ext cx="805320" cy="37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8">
            <p14:nvContentPartPr>
              <p14:cNvPr id="184" name="Ink 183">
                <a:extLst>
                  <a:ext uri="{FF2B5EF4-FFF2-40B4-BE49-F238E27FC236}">
                    <a16:creationId xmlns:a16="http://schemas.microsoft.com/office/drawing/2014/main" id="{15619077-5E33-447E-8C3F-BE5FD255FCD2}"/>
                  </a:ext>
                </a:extLst>
              </p14:cNvPr>
              <p14:cNvContentPartPr/>
              <p14:nvPr/>
            </p14:nvContentPartPr>
            <p14:xfrm>
              <a:off x="7723449" y="4711816"/>
              <a:ext cx="91800" cy="87480"/>
            </p14:xfrm>
          </p:contentPart>
        </mc:Choice>
        <mc:Fallback>
          <p:pic>
            <p:nvPicPr>
              <p:cNvPr id="184" name="Ink 183">
                <a:extLst>
                  <a:ext uri="{FF2B5EF4-FFF2-40B4-BE49-F238E27FC236}">
                    <a16:creationId xmlns:a16="http://schemas.microsoft.com/office/drawing/2014/main" id="{15619077-5E33-447E-8C3F-BE5FD255FCD2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7714449" y="4703176"/>
                <a:ext cx="109440" cy="10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0">
            <p14:nvContentPartPr>
              <p14:cNvPr id="185" name="Ink 184">
                <a:extLst>
                  <a:ext uri="{FF2B5EF4-FFF2-40B4-BE49-F238E27FC236}">
                    <a16:creationId xmlns:a16="http://schemas.microsoft.com/office/drawing/2014/main" id="{847F8037-6C21-4203-8357-5709E0985EEA}"/>
                  </a:ext>
                </a:extLst>
              </p14:cNvPr>
              <p14:cNvContentPartPr/>
              <p14:nvPr/>
            </p14:nvContentPartPr>
            <p14:xfrm>
              <a:off x="7832169" y="4678696"/>
              <a:ext cx="171720" cy="135720"/>
            </p14:xfrm>
          </p:contentPart>
        </mc:Choice>
        <mc:Fallback>
          <p:pic>
            <p:nvPicPr>
              <p:cNvPr id="185" name="Ink 184">
                <a:extLst>
                  <a:ext uri="{FF2B5EF4-FFF2-40B4-BE49-F238E27FC236}">
                    <a16:creationId xmlns:a16="http://schemas.microsoft.com/office/drawing/2014/main" id="{847F8037-6C21-4203-8357-5709E0985EEA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7823169" y="4669696"/>
                <a:ext cx="189360" cy="15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2">
            <p14:nvContentPartPr>
              <p14:cNvPr id="187" name="Ink 186">
                <a:extLst>
                  <a:ext uri="{FF2B5EF4-FFF2-40B4-BE49-F238E27FC236}">
                    <a16:creationId xmlns:a16="http://schemas.microsoft.com/office/drawing/2014/main" id="{9C1FABDA-92DE-41B7-94D5-47BE5FD56FD7}"/>
                  </a:ext>
                </a:extLst>
              </p14:cNvPr>
              <p14:cNvContentPartPr/>
              <p14:nvPr/>
            </p14:nvContentPartPr>
            <p14:xfrm>
              <a:off x="1719729" y="2070856"/>
              <a:ext cx="225720" cy="165240"/>
            </p14:xfrm>
          </p:contentPart>
        </mc:Choice>
        <mc:Fallback>
          <p:pic>
            <p:nvPicPr>
              <p:cNvPr id="187" name="Ink 186">
                <a:extLst>
                  <a:ext uri="{FF2B5EF4-FFF2-40B4-BE49-F238E27FC236}">
                    <a16:creationId xmlns:a16="http://schemas.microsoft.com/office/drawing/2014/main" id="{9C1FABDA-92DE-41B7-94D5-47BE5FD56FD7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1710729" y="2061856"/>
                <a:ext cx="243360" cy="18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4">
            <p14:nvContentPartPr>
              <p14:cNvPr id="188" name="Ink 187">
                <a:extLst>
                  <a:ext uri="{FF2B5EF4-FFF2-40B4-BE49-F238E27FC236}">
                    <a16:creationId xmlns:a16="http://schemas.microsoft.com/office/drawing/2014/main" id="{31DE2149-9569-40FD-A7F1-7F65D669D828}"/>
                  </a:ext>
                </a:extLst>
              </p14:cNvPr>
              <p14:cNvContentPartPr/>
              <p14:nvPr/>
            </p14:nvContentPartPr>
            <p14:xfrm>
              <a:off x="1332009" y="2934856"/>
              <a:ext cx="6313680" cy="566280"/>
            </p14:xfrm>
          </p:contentPart>
        </mc:Choice>
        <mc:Fallback>
          <p:pic>
            <p:nvPicPr>
              <p:cNvPr id="188" name="Ink 187">
                <a:extLst>
                  <a:ext uri="{FF2B5EF4-FFF2-40B4-BE49-F238E27FC236}">
                    <a16:creationId xmlns:a16="http://schemas.microsoft.com/office/drawing/2014/main" id="{31DE2149-9569-40FD-A7F1-7F65D669D828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1323369" y="2926216"/>
                <a:ext cx="6331320" cy="58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6">
            <p14:nvContentPartPr>
              <p14:cNvPr id="196" name="Ink 195">
                <a:extLst>
                  <a:ext uri="{FF2B5EF4-FFF2-40B4-BE49-F238E27FC236}">
                    <a16:creationId xmlns:a16="http://schemas.microsoft.com/office/drawing/2014/main" id="{97F89EED-CF68-4302-ACFE-FBEFE15A7F26}"/>
                  </a:ext>
                </a:extLst>
              </p14:cNvPr>
              <p14:cNvContentPartPr/>
              <p14:nvPr/>
            </p14:nvContentPartPr>
            <p14:xfrm>
              <a:off x="2356569" y="1212256"/>
              <a:ext cx="453960" cy="277200"/>
            </p14:xfrm>
          </p:contentPart>
        </mc:Choice>
        <mc:Fallback>
          <p:pic>
            <p:nvPicPr>
              <p:cNvPr id="196" name="Ink 195">
                <a:extLst>
                  <a:ext uri="{FF2B5EF4-FFF2-40B4-BE49-F238E27FC236}">
                    <a16:creationId xmlns:a16="http://schemas.microsoft.com/office/drawing/2014/main" id="{97F89EED-CF68-4302-ACFE-FBEFE15A7F26}"/>
                  </a:ext>
                </a:extLst>
              </p:cNvPr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2347929" y="1203616"/>
                <a:ext cx="471600" cy="294840"/>
              </a:xfrm>
              <a:prstGeom prst="rect">
                <a:avLst/>
              </a:prstGeom>
            </p:spPr>
          </p:pic>
        </mc:Fallback>
      </mc:AlternateContent>
      <p:grpSp>
        <p:nvGrpSpPr>
          <p:cNvPr id="207" name="Group 206">
            <a:extLst>
              <a:ext uri="{FF2B5EF4-FFF2-40B4-BE49-F238E27FC236}">
                <a16:creationId xmlns:a16="http://schemas.microsoft.com/office/drawing/2014/main" id="{02F0BD1B-949A-47AF-88C3-4F0CB946F52F}"/>
              </a:ext>
            </a:extLst>
          </p:cNvPr>
          <p:cNvGrpSpPr/>
          <p:nvPr/>
        </p:nvGrpSpPr>
        <p:grpSpPr>
          <a:xfrm>
            <a:off x="3188889" y="1169416"/>
            <a:ext cx="824760" cy="414720"/>
            <a:chOff x="3188889" y="1169416"/>
            <a:chExt cx="824760" cy="414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838F055B-CF38-47F6-81F7-DB38BF80D897}"/>
                    </a:ext>
                  </a:extLst>
                </p14:cNvPr>
                <p14:cNvContentPartPr/>
                <p14:nvPr/>
              </p14:nvContentPartPr>
              <p14:xfrm>
                <a:off x="3188889" y="1338256"/>
                <a:ext cx="163800" cy="203400"/>
              </p14:xfrm>
            </p:contentPart>
          </mc:Choice>
          <mc:Fallback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838F055B-CF38-47F6-81F7-DB38BF80D897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3179889" y="1329256"/>
                  <a:ext cx="18144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347ECFFA-FA4D-431C-B5E8-6D06125C9744}"/>
                    </a:ext>
                  </a:extLst>
                </p14:cNvPr>
                <p14:cNvContentPartPr/>
                <p14:nvPr/>
              </p14:nvContentPartPr>
              <p14:xfrm>
                <a:off x="3360609" y="1251136"/>
                <a:ext cx="14040" cy="56880"/>
              </p14:xfrm>
            </p:contentPart>
          </mc:Choice>
          <mc:Fallback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347ECFFA-FA4D-431C-B5E8-6D06125C9744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3351609" y="1242136"/>
                  <a:ext cx="3168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197C2CEA-1B27-4E08-9AA8-D0B2AA5388FB}"/>
                    </a:ext>
                  </a:extLst>
                </p14:cNvPr>
                <p14:cNvContentPartPr/>
                <p14:nvPr/>
              </p14:nvContentPartPr>
              <p14:xfrm>
                <a:off x="3417849" y="1371016"/>
                <a:ext cx="318600" cy="213120"/>
              </p14:xfrm>
            </p:contentPart>
          </mc:Choice>
          <mc:Fallback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197C2CEA-1B27-4E08-9AA8-D0B2AA5388FB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3408849" y="1362016"/>
                  <a:ext cx="33624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F7307F94-DD59-4A91-A26C-6AD503E59FE5}"/>
                    </a:ext>
                  </a:extLst>
                </p14:cNvPr>
                <p14:cNvContentPartPr/>
                <p14:nvPr/>
              </p14:nvContentPartPr>
              <p14:xfrm>
                <a:off x="3828609" y="1169416"/>
                <a:ext cx="93240" cy="275400"/>
              </p14:xfrm>
            </p:contentPart>
          </mc:Choice>
          <mc:Fallback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F7307F94-DD59-4A91-A26C-6AD503E59FE5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3819969" y="1160776"/>
                  <a:ext cx="110880" cy="29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07981D88-7CFF-46E8-8E0B-E16C130EC3DD}"/>
                    </a:ext>
                  </a:extLst>
                </p14:cNvPr>
                <p14:cNvContentPartPr/>
                <p14:nvPr/>
              </p14:nvContentPartPr>
              <p14:xfrm>
                <a:off x="3937329" y="1365256"/>
                <a:ext cx="76320" cy="124920"/>
              </p14:xfrm>
            </p:contentPart>
          </mc:Choice>
          <mc:Fallback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07981D88-7CFF-46E8-8E0B-E16C130EC3DD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3928329" y="1356256"/>
                  <a:ext cx="93960" cy="142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6" name="Group 205">
            <a:extLst>
              <a:ext uri="{FF2B5EF4-FFF2-40B4-BE49-F238E27FC236}">
                <a16:creationId xmlns:a16="http://schemas.microsoft.com/office/drawing/2014/main" id="{13279D65-08A1-4418-A1EF-0C034E118B16}"/>
              </a:ext>
            </a:extLst>
          </p:cNvPr>
          <p:cNvGrpSpPr/>
          <p:nvPr/>
        </p:nvGrpSpPr>
        <p:grpSpPr>
          <a:xfrm>
            <a:off x="4573089" y="1137376"/>
            <a:ext cx="997920" cy="439560"/>
            <a:chOff x="4573089" y="1137376"/>
            <a:chExt cx="997920" cy="439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D884ABF3-2C31-4B1D-83BD-C8EE0CCDEC8C}"/>
                    </a:ext>
                  </a:extLst>
                </p14:cNvPr>
                <p14:cNvContentPartPr/>
                <p14:nvPr/>
              </p14:nvContentPartPr>
              <p14:xfrm>
                <a:off x="4573089" y="1292896"/>
                <a:ext cx="353160" cy="156960"/>
              </p14:xfrm>
            </p:contentPart>
          </mc:Choice>
          <mc:Fallback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D884ABF3-2C31-4B1D-83BD-C8EE0CCDEC8C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4564089" y="1283896"/>
                  <a:ext cx="37080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CE72F646-64AB-4CE6-A436-9E5DC0758872}"/>
                    </a:ext>
                  </a:extLst>
                </p14:cNvPr>
                <p14:cNvContentPartPr/>
                <p14:nvPr/>
              </p14:nvContentPartPr>
              <p14:xfrm>
                <a:off x="5041809" y="1137376"/>
                <a:ext cx="135720" cy="345240"/>
              </p14:xfrm>
            </p:contentPart>
          </mc:Choice>
          <mc:Fallback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CE72F646-64AB-4CE6-A436-9E5DC0758872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5032809" y="1128376"/>
                  <a:ext cx="15336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CDEF0EFA-B616-448D-A74A-2EDDFDD2DB81}"/>
                    </a:ext>
                  </a:extLst>
                </p14:cNvPr>
                <p14:cNvContentPartPr/>
                <p14:nvPr/>
              </p14:nvContentPartPr>
              <p14:xfrm>
                <a:off x="5204169" y="1323496"/>
                <a:ext cx="145800" cy="145800"/>
              </p14:xfrm>
            </p:contentPart>
          </mc:Choice>
          <mc:Fallback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CDEF0EFA-B616-448D-A74A-2EDDFDD2DB81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5195529" y="1314496"/>
                  <a:ext cx="16344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BD7AB777-D791-46D2-AC73-F36DA14BEB03}"/>
                    </a:ext>
                  </a:extLst>
                </p14:cNvPr>
                <p14:cNvContentPartPr/>
                <p14:nvPr/>
              </p14:nvContentPartPr>
              <p14:xfrm>
                <a:off x="5468049" y="1174096"/>
                <a:ext cx="102960" cy="402840"/>
              </p14:xfrm>
            </p:contentPart>
          </mc:Choice>
          <mc:Fallback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BD7AB777-D791-46D2-AC73-F36DA14BEB03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5459409" y="1165456"/>
                  <a:ext cx="120600" cy="420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16">
            <p14:nvContentPartPr>
              <p14:cNvPr id="208" name="Ink 207">
                <a:extLst>
                  <a:ext uri="{FF2B5EF4-FFF2-40B4-BE49-F238E27FC236}">
                    <a16:creationId xmlns:a16="http://schemas.microsoft.com/office/drawing/2014/main" id="{3376634B-0F9D-4CBA-91C8-54E6D84ABA85}"/>
                  </a:ext>
                </a:extLst>
              </p14:cNvPr>
              <p14:cNvContentPartPr/>
              <p14:nvPr/>
            </p14:nvContentPartPr>
            <p14:xfrm>
              <a:off x="5621769" y="1324936"/>
              <a:ext cx="118080" cy="248760"/>
            </p14:xfrm>
          </p:contentPart>
        </mc:Choice>
        <mc:Fallback>
          <p:pic>
            <p:nvPicPr>
              <p:cNvPr id="208" name="Ink 207">
                <a:extLst>
                  <a:ext uri="{FF2B5EF4-FFF2-40B4-BE49-F238E27FC236}">
                    <a16:creationId xmlns:a16="http://schemas.microsoft.com/office/drawing/2014/main" id="{3376634B-0F9D-4CBA-91C8-54E6D84ABA85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5613129" y="1315936"/>
                <a:ext cx="135720" cy="266400"/>
              </a:xfrm>
              <a:prstGeom prst="rect">
                <a:avLst/>
              </a:prstGeom>
            </p:spPr>
          </p:pic>
        </mc:Fallback>
      </mc:AlternateContent>
      <p:grpSp>
        <p:nvGrpSpPr>
          <p:cNvPr id="219" name="Group 218">
            <a:extLst>
              <a:ext uri="{FF2B5EF4-FFF2-40B4-BE49-F238E27FC236}">
                <a16:creationId xmlns:a16="http://schemas.microsoft.com/office/drawing/2014/main" id="{6C629FB5-FA02-41C6-9D14-0DAAB71A4288}"/>
              </a:ext>
            </a:extLst>
          </p:cNvPr>
          <p:cNvGrpSpPr/>
          <p:nvPr/>
        </p:nvGrpSpPr>
        <p:grpSpPr>
          <a:xfrm>
            <a:off x="2472849" y="2449216"/>
            <a:ext cx="3171960" cy="1426680"/>
            <a:chOff x="2472849" y="2449216"/>
            <a:chExt cx="3171960" cy="1426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5E53087D-BFA6-4598-B42B-B28586EA8EFB}"/>
                    </a:ext>
                  </a:extLst>
                </p14:cNvPr>
                <p14:cNvContentPartPr/>
                <p14:nvPr/>
              </p14:nvContentPartPr>
              <p14:xfrm>
                <a:off x="2612889" y="2858896"/>
                <a:ext cx="173880" cy="10260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5E53087D-BFA6-4598-B42B-B28586EA8EFB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2603889" y="2849896"/>
                  <a:ext cx="19152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57F54F30-0AEC-4639-A889-285A1F63218C}"/>
                    </a:ext>
                  </a:extLst>
                </p14:cNvPr>
                <p14:cNvContentPartPr/>
                <p14:nvPr/>
              </p14:nvContentPartPr>
              <p14:xfrm>
                <a:off x="2669769" y="2850256"/>
                <a:ext cx="88560" cy="14724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57F54F30-0AEC-4639-A889-285A1F63218C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2660769" y="2841256"/>
                  <a:ext cx="10620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1B6763B0-2BA6-4383-9B1F-2B9E121A5653}"/>
                    </a:ext>
                  </a:extLst>
                </p14:cNvPr>
                <p14:cNvContentPartPr/>
                <p14:nvPr/>
              </p14:nvContentPartPr>
              <p14:xfrm>
                <a:off x="2861649" y="3021256"/>
                <a:ext cx="149400" cy="20160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1B6763B0-2BA6-4383-9B1F-2B9E121A5653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2852649" y="3012256"/>
                  <a:ext cx="16704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0B534CB8-61FC-40F9-A8EE-1338212D15DA}"/>
                    </a:ext>
                  </a:extLst>
                </p14:cNvPr>
                <p14:cNvContentPartPr/>
                <p14:nvPr/>
              </p14:nvContentPartPr>
              <p14:xfrm>
                <a:off x="3155409" y="3165616"/>
                <a:ext cx="108720" cy="14904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0B534CB8-61FC-40F9-A8EE-1338212D15DA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3146769" y="3156976"/>
                  <a:ext cx="12636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CE544B81-ADEA-4A8E-A7E2-A43480890880}"/>
                    </a:ext>
                  </a:extLst>
                </p14:cNvPr>
                <p14:cNvContentPartPr/>
                <p14:nvPr/>
              </p14:nvContentPartPr>
              <p14:xfrm>
                <a:off x="2684529" y="3160576"/>
                <a:ext cx="80280" cy="8964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CE544B81-ADEA-4A8E-A7E2-A43480890880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2675889" y="3151936"/>
                  <a:ext cx="9792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E6352AD1-F43B-4AF3-A329-5AFCD5BA932E}"/>
                    </a:ext>
                  </a:extLst>
                </p14:cNvPr>
                <p14:cNvContentPartPr/>
                <p14:nvPr/>
              </p14:nvContentPartPr>
              <p14:xfrm>
                <a:off x="2732409" y="3123136"/>
                <a:ext cx="53640" cy="14796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E6352AD1-F43B-4AF3-A329-5AFCD5BA932E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2723769" y="3114496"/>
                  <a:ext cx="7128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D0D8A804-AC0D-4B32-BC70-009AA9C5A13E}"/>
                    </a:ext>
                  </a:extLst>
                </p14:cNvPr>
                <p14:cNvContentPartPr/>
                <p14:nvPr/>
              </p14:nvContentPartPr>
              <p14:xfrm>
                <a:off x="2472849" y="2578096"/>
                <a:ext cx="170640" cy="12528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D0D8A804-AC0D-4B32-BC70-009AA9C5A13E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2463849" y="2569456"/>
                  <a:ext cx="18828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BBD9706C-B54D-4B12-9543-E915538AD526}"/>
                    </a:ext>
                  </a:extLst>
                </p14:cNvPr>
                <p14:cNvContentPartPr/>
                <p14:nvPr/>
              </p14:nvContentPartPr>
              <p14:xfrm>
                <a:off x="2797569" y="2596096"/>
                <a:ext cx="146160" cy="13320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BBD9706C-B54D-4B12-9543-E915538AD526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2788569" y="2587456"/>
                  <a:ext cx="16380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95BDB42D-D767-4714-9ABF-D6989538B571}"/>
                    </a:ext>
                  </a:extLst>
                </p14:cNvPr>
                <p14:cNvContentPartPr/>
                <p14:nvPr/>
              </p14:nvContentPartPr>
              <p14:xfrm>
                <a:off x="2495169" y="2972656"/>
                <a:ext cx="42120" cy="5220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95BDB42D-D767-4714-9ABF-D6989538B571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2486529" y="2963656"/>
                  <a:ext cx="5976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D5B3D4D8-4979-4997-9E66-DAF9F94C2EAD}"/>
                    </a:ext>
                  </a:extLst>
                </p14:cNvPr>
                <p14:cNvContentPartPr/>
                <p14:nvPr/>
              </p14:nvContentPartPr>
              <p14:xfrm>
                <a:off x="2483649" y="2913616"/>
                <a:ext cx="115920" cy="13140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D5B3D4D8-4979-4997-9E66-DAF9F94C2EAD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2475009" y="2904616"/>
                  <a:ext cx="13356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5AF5984B-3EF2-49E3-B668-13B60654FFC4}"/>
                    </a:ext>
                  </a:extLst>
                </p14:cNvPr>
                <p14:cNvContentPartPr/>
                <p14:nvPr/>
              </p14:nvContentPartPr>
              <p14:xfrm>
                <a:off x="3483009" y="3354976"/>
                <a:ext cx="142200" cy="20700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5AF5984B-3EF2-49E3-B668-13B60654FFC4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3474009" y="3346336"/>
                  <a:ext cx="15984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680AF3F2-F2FE-4379-AE26-D807AF69E39E}"/>
                    </a:ext>
                  </a:extLst>
                </p14:cNvPr>
                <p14:cNvContentPartPr/>
                <p14:nvPr/>
              </p14:nvContentPartPr>
              <p14:xfrm>
                <a:off x="3081609" y="3457216"/>
                <a:ext cx="169920" cy="9324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680AF3F2-F2FE-4379-AE26-D807AF69E39E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3072969" y="3448216"/>
                  <a:ext cx="18756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8CE72516-28BC-4041-8095-0FAFE156BEA7}"/>
                    </a:ext>
                  </a:extLst>
                </p14:cNvPr>
                <p14:cNvContentPartPr/>
                <p14:nvPr/>
              </p14:nvContentPartPr>
              <p14:xfrm>
                <a:off x="3108969" y="3442456"/>
                <a:ext cx="122760" cy="10908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8CE72516-28BC-4041-8095-0FAFE156BEA7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3100329" y="3433456"/>
                  <a:ext cx="14040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13C43DFF-A7E6-4B68-A0C1-D2A46CFFC9AD}"/>
                    </a:ext>
                  </a:extLst>
                </p14:cNvPr>
                <p14:cNvContentPartPr/>
                <p14:nvPr/>
              </p14:nvContentPartPr>
              <p14:xfrm>
                <a:off x="3370689" y="3415816"/>
                <a:ext cx="83160" cy="12600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13C43DFF-A7E6-4B68-A0C1-D2A46CFFC9AD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3362049" y="3407176"/>
                  <a:ext cx="10080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CCE32255-898A-4493-B83B-3AFDCF35FC11}"/>
                    </a:ext>
                  </a:extLst>
                </p14:cNvPr>
                <p14:cNvContentPartPr/>
                <p14:nvPr/>
              </p14:nvContentPartPr>
              <p14:xfrm>
                <a:off x="3799089" y="3503296"/>
                <a:ext cx="145080" cy="18612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CCE32255-898A-4493-B83B-3AFDCF35FC11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3790449" y="3494296"/>
                  <a:ext cx="16272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241532B2-F1FB-4028-8B17-E43A395907D6}"/>
                    </a:ext>
                  </a:extLst>
                </p14:cNvPr>
                <p14:cNvContentPartPr/>
                <p14:nvPr/>
              </p14:nvContentPartPr>
              <p14:xfrm>
                <a:off x="3674169" y="3713176"/>
                <a:ext cx="138240" cy="8568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241532B2-F1FB-4028-8B17-E43A395907D6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3665529" y="3704176"/>
                  <a:ext cx="15588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FC87EC53-85BD-4E3D-8863-38C423C7178A}"/>
                    </a:ext>
                  </a:extLst>
                </p14:cNvPr>
                <p14:cNvContentPartPr/>
                <p14:nvPr/>
              </p14:nvContentPartPr>
              <p14:xfrm>
                <a:off x="3679569" y="3679696"/>
                <a:ext cx="126000" cy="13500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FC87EC53-85BD-4E3D-8863-38C423C7178A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3670929" y="3671056"/>
                  <a:ext cx="14364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D9CF2EA7-C177-448B-8C70-4982AC6DA95F}"/>
                    </a:ext>
                  </a:extLst>
                </p14:cNvPr>
                <p14:cNvContentPartPr/>
                <p14:nvPr/>
              </p14:nvContentPartPr>
              <p14:xfrm>
                <a:off x="3709089" y="3695176"/>
                <a:ext cx="106920" cy="11124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D9CF2EA7-C177-448B-8C70-4982AC6DA95F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3700089" y="3686536"/>
                  <a:ext cx="12456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F3782C20-7BC3-4D15-92BD-58E4F2D53327}"/>
                    </a:ext>
                  </a:extLst>
                </p14:cNvPr>
                <p14:cNvContentPartPr/>
                <p14:nvPr/>
              </p14:nvContentPartPr>
              <p14:xfrm>
                <a:off x="4236129" y="3643696"/>
                <a:ext cx="145800" cy="8100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F3782C20-7BC3-4D15-92BD-58E4F2D53327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4227129" y="3634696"/>
                  <a:ext cx="16344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31C71746-42A0-4B4E-BE53-EDAE7894B55B}"/>
                    </a:ext>
                  </a:extLst>
                </p14:cNvPr>
                <p14:cNvContentPartPr/>
                <p14:nvPr/>
              </p14:nvContentPartPr>
              <p14:xfrm>
                <a:off x="4351329" y="3522376"/>
                <a:ext cx="78120" cy="15480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31C71746-42A0-4B4E-BE53-EDAE7894B55B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4342689" y="3513376"/>
                  <a:ext cx="9576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99D51616-3396-44F0-BC70-72F8D994C035}"/>
                    </a:ext>
                  </a:extLst>
                </p14:cNvPr>
                <p14:cNvContentPartPr/>
                <p14:nvPr/>
              </p14:nvContentPartPr>
              <p14:xfrm>
                <a:off x="4304889" y="3655216"/>
                <a:ext cx="91800" cy="5508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99D51616-3396-44F0-BC70-72F8D994C035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4296249" y="3646216"/>
                  <a:ext cx="10944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24CD42A9-A7B8-46E4-A255-A88A13F3FE98}"/>
                    </a:ext>
                  </a:extLst>
                </p14:cNvPr>
                <p14:cNvContentPartPr/>
                <p14:nvPr/>
              </p14:nvContentPartPr>
              <p14:xfrm>
                <a:off x="4236489" y="3593656"/>
                <a:ext cx="97920" cy="14292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24CD42A9-A7B8-46E4-A255-A88A13F3FE98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4227849" y="3585016"/>
                  <a:ext cx="11556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D575ABBC-926D-4D21-B135-88E8AC988E02}"/>
                    </a:ext>
                  </a:extLst>
                </p14:cNvPr>
                <p14:cNvContentPartPr/>
                <p14:nvPr/>
              </p14:nvContentPartPr>
              <p14:xfrm>
                <a:off x="4088169" y="3777616"/>
                <a:ext cx="124920" cy="9828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D575ABBC-926D-4D21-B135-88E8AC988E02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4079529" y="3768616"/>
                  <a:ext cx="14256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6F3EDE8F-BE5F-4D23-93CD-7F739BD5B69E}"/>
                    </a:ext>
                  </a:extLst>
                </p14:cNvPr>
                <p14:cNvContentPartPr/>
                <p14:nvPr/>
              </p14:nvContentPartPr>
              <p14:xfrm>
                <a:off x="4811409" y="3108376"/>
                <a:ext cx="125280" cy="15408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6F3EDE8F-BE5F-4D23-93CD-7F739BD5B69E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4802409" y="3099736"/>
                  <a:ext cx="14292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5462EB93-2081-4E6B-8512-DD1E53AA3DF8}"/>
                    </a:ext>
                  </a:extLst>
                </p14:cNvPr>
                <p14:cNvContentPartPr/>
                <p14:nvPr/>
              </p14:nvContentPartPr>
              <p14:xfrm>
                <a:off x="4989249" y="3095416"/>
                <a:ext cx="50400" cy="8028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5462EB93-2081-4E6B-8512-DD1E53AA3DF8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4980249" y="3086776"/>
                  <a:ext cx="6804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C85F4C16-745C-41F2-A2BC-C63C2B9C9F2B}"/>
                    </a:ext>
                  </a:extLst>
                </p14:cNvPr>
                <p14:cNvContentPartPr/>
                <p14:nvPr/>
              </p14:nvContentPartPr>
              <p14:xfrm>
                <a:off x="4936329" y="3107656"/>
                <a:ext cx="32400" cy="7668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C85F4C16-745C-41F2-A2BC-C63C2B9C9F2B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4927689" y="3099016"/>
                  <a:ext cx="5004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D697D8D0-6653-4042-A63F-40A513E1E708}"/>
                    </a:ext>
                  </a:extLst>
                </p14:cNvPr>
                <p14:cNvContentPartPr/>
                <p14:nvPr/>
              </p14:nvContentPartPr>
              <p14:xfrm>
                <a:off x="4906449" y="3070216"/>
                <a:ext cx="127800" cy="9828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D697D8D0-6653-4042-A63F-40A513E1E708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4897449" y="3061576"/>
                  <a:ext cx="14544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D198D64E-D20C-4B29-A03E-234BA9C89591}"/>
                    </a:ext>
                  </a:extLst>
                </p14:cNvPr>
                <p14:cNvContentPartPr/>
                <p14:nvPr/>
              </p14:nvContentPartPr>
              <p14:xfrm>
                <a:off x="4624929" y="3329776"/>
                <a:ext cx="158400" cy="7344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D198D64E-D20C-4B29-A03E-234BA9C89591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4615929" y="3321136"/>
                  <a:ext cx="17604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DB627F70-0ECD-4611-A767-A007373874A1}"/>
                    </a:ext>
                  </a:extLst>
                </p14:cNvPr>
                <p14:cNvContentPartPr/>
                <p14:nvPr/>
              </p14:nvContentPartPr>
              <p14:xfrm>
                <a:off x="4691889" y="3280096"/>
                <a:ext cx="77760" cy="9864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DB627F70-0ECD-4611-A767-A007373874A1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4682889" y="3271096"/>
                  <a:ext cx="9540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A8683115-74B6-4CF3-A8AC-A33A2FE0AFE0}"/>
                    </a:ext>
                  </a:extLst>
                </p14:cNvPr>
                <p14:cNvContentPartPr/>
                <p14:nvPr/>
              </p14:nvContentPartPr>
              <p14:xfrm>
                <a:off x="4872249" y="3356776"/>
                <a:ext cx="85680" cy="12096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A8683115-74B6-4CF3-A8AC-A33A2FE0AFE0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4863249" y="3348136"/>
                  <a:ext cx="10332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DF38E5AF-D55B-4108-8713-05427C0967BE}"/>
                    </a:ext>
                  </a:extLst>
                </p14:cNvPr>
                <p14:cNvContentPartPr/>
                <p14:nvPr/>
              </p14:nvContentPartPr>
              <p14:xfrm>
                <a:off x="4711689" y="3519136"/>
                <a:ext cx="150840" cy="13320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DF38E5AF-D55B-4108-8713-05427C0967BE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4702689" y="3510496"/>
                  <a:ext cx="16848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F17210CB-86A1-4B83-B5FB-5FAF2C6CC8D6}"/>
                    </a:ext>
                  </a:extLst>
                </p14:cNvPr>
                <p14:cNvContentPartPr/>
                <p14:nvPr/>
              </p14:nvContentPartPr>
              <p14:xfrm>
                <a:off x="4997889" y="2660536"/>
                <a:ext cx="94680" cy="8568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F17210CB-86A1-4B83-B5FB-5FAF2C6CC8D6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4989249" y="2651896"/>
                  <a:ext cx="11232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1FD8DD4C-279B-495D-B19D-BA363070D294}"/>
                    </a:ext>
                  </a:extLst>
                </p14:cNvPr>
                <p14:cNvContentPartPr/>
                <p14:nvPr/>
              </p14:nvContentPartPr>
              <p14:xfrm>
                <a:off x="5007609" y="2612656"/>
                <a:ext cx="295560" cy="15912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1FD8DD4C-279B-495D-B19D-BA363070D294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4998609" y="2604016"/>
                  <a:ext cx="31320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8F4AA577-AC2A-4983-9580-D4013F84715A}"/>
                    </a:ext>
                  </a:extLst>
                </p14:cNvPr>
                <p14:cNvContentPartPr/>
                <p14:nvPr/>
              </p14:nvContentPartPr>
              <p14:xfrm>
                <a:off x="5286249" y="2615896"/>
                <a:ext cx="14760" cy="10872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8F4AA577-AC2A-4983-9580-D4013F84715A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5277609" y="2606896"/>
                  <a:ext cx="3240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4AF60CE6-0514-46A9-8FC2-89FA1DD76854}"/>
                    </a:ext>
                  </a:extLst>
                </p14:cNvPr>
                <p14:cNvContentPartPr/>
                <p14:nvPr/>
              </p14:nvContentPartPr>
              <p14:xfrm>
                <a:off x="5194809" y="2602216"/>
                <a:ext cx="145800" cy="12096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4AF60CE6-0514-46A9-8FC2-89FA1DD76854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5185809" y="2593576"/>
                  <a:ext cx="16344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2383674C-9AFC-4D15-A45F-AA2FB72BFEB1}"/>
                    </a:ext>
                  </a:extLst>
                </p14:cNvPr>
                <p14:cNvContentPartPr/>
                <p14:nvPr/>
              </p14:nvContentPartPr>
              <p14:xfrm>
                <a:off x="5549409" y="2726416"/>
                <a:ext cx="95400" cy="7920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2383674C-9AFC-4D15-A45F-AA2FB72BFEB1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5540769" y="2717776"/>
                  <a:ext cx="11304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70D0BDFD-44F0-4AC1-B555-8636B0017043}"/>
                    </a:ext>
                  </a:extLst>
                </p14:cNvPr>
                <p14:cNvContentPartPr/>
                <p14:nvPr/>
              </p14:nvContentPartPr>
              <p14:xfrm>
                <a:off x="5599449" y="2703016"/>
                <a:ext cx="41400" cy="10620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70D0BDFD-44F0-4AC1-B555-8636B0017043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5590449" y="2694376"/>
                  <a:ext cx="5904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771AF922-E752-4477-9285-C832DC7ACC56}"/>
                    </a:ext>
                  </a:extLst>
                </p14:cNvPr>
                <p14:cNvContentPartPr/>
                <p14:nvPr/>
              </p14:nvContentPartPr>
              <p14:xfrm>
                <a:off x="5099049" y="2881576"/>
                <a:ext cx="109080" cy="13572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771AF922-E752-4477-9285-C832DC7ACC56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5090409" y="2872576"/>
                  <a:ext cx="12672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16D878F3-A2A8-438A-A221-D0C6E572AACF}"/>
                    </a:ext>
                  </a:extLst>
                </p14:cNvPr>
                <p14:cNvContentPartPr/>
                <p14:nvPr/>
              </p14:nvContentPartPr>
              <p14:xfrm>
                <a:off x="4552209" y="3117736"/>
                <a:ext cx="98640" cy="2124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16D878F3-A2A8-438A-A221-D0C6E572AACF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4543569" y="3108736"/>
                  <a:ext cx="11628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EF1ADD78-9595-4683-9AE8-E355BAE8414A}"/>
                    </a:ext>
                  </a:extLst>
                </p14:cNvPr>
                <p14:cNvContentPartPr/>
                <p14:nvPr/>
              </p14:nvContentPartPr>
              <p14:xfrm>
                <a:off x="4575609" y="3023056"/>
                <a:ext cx="108360" cy="15768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EF1ADD78-9595-4683-9AE8-E355BAE8414A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4566969" y="3014056"/>
                  <a:ext cx="12600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5F961259-C094-4D55-BE94-4ED32FC0F567}"/>
                    </a:ext>
                  </a:extLst>
                </p14:cNvPr>
                <p14:cNvContentPartPr/>
                <p14:nvPr/>
              </p14:nvContentPartPr>
              <p14:xfrm>
                <a:off x="4354929" y="3366136"/>
                <a:ext cx="77040" cy="77760"/>
              </p14:xfrm>
            </p:contentPart>
          </mc:Choice>
          <mc:Fallback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5F961259-C094-4D55-BE94-4ED32FC0F567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4345929" y="3357496"/>
                  <a:ext cx="9468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71F911A9-AD55-4BC7-81C6-D4D0BE72EC18}"/>
                    </a:ext>
                  </a:extLst>
                </p14:cNvPr>
                <p14:cNvContentPartPr/>
                <p14:nvPr/>
              </p14:nvContentPartPr>
              <p14:xfrm>
                <a:off x="4396689" y="3285496"/>
                <a:ext cx="114480" cy="166320"/>
              </p14:xfrm>
            </p:contentPart>
          </mc:Choice>
          <mc:Fallback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71F911A9-AD55-4BC7-81C6-D4D0BE72EC18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4387689" y="3276856"/>
                  <a:ext cx="13212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C85D2C3D-D0DC-4201-81CC-729D8536C98A}"/>
                    </a:ext>
                  </a:extLst>
                </p14:cNvPr>
                <p14:cNvContentPartPr/>
                <p14:nvPr/>
              </p14:nvContentPartPr>
              <p14:xfrm>
                <a:off x="5332689" y="2479096"/>
                <a:ext cx="97920" cy="4572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C85D2C3D-D0DC-4201-81CC-729D8536C98A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5324049" y="2470456"/>
                  <a:ext cx="11556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C58D679B-1831-47EF-A644-1C4E3C41DC6B}"/>
                    </a:ext>
                  </a:extLst>
                </p14:cNvPr>
                <p14:cNvContentPartPr/>
                <p14:nvPr/>
              </p14:nvContentPartPr>
              <p14:xfrm>
                <a:off x="5391009" y="2474776"/>
                <a:ext cx="49680" cy="7740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C58D679B-1831-47EF-A644-1C4E3C41DC6B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5382009" y="2466136"/>
                  <a:ext cx="6732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3AA0D73B-EB0E-4C46-B6D7-B3C299BC3031}"/>
                    </a:ext>
                  </a:extLst>
                </p14:cNvPr>
                <p14:cNvContentPartPr/>
                <p14:nvPr/>
              </p14:nvContentPartPr>
              <p14:xfrm>
                <a:off x="5540049" y="2449216"/>
                <a:ext cx="63360" cy="140760"/>
              </p14:xfrm>
            </p:contentPart>
          </mc:Choice>
          <mc:Fallback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3AA0D73B-EB0E-4C46-B6D7-B3C299BC3031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5531049" y="2440216"/>
                  <a:ext cx="8100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48FE4068-0B98-43DF-B368-7B6240907EA7}"/>
                    </a:ext>
                  </a:extLst>
                </p14:cNvPr>
                <p14:cNvContentPartPr/>
                <p14:nvPr/>
              </p14:nvContentPartPr>
              <p14:xfrm>
                <a:off x="5010129" y="3605896"/>
                <a:ext cx="115920" cy="70560"/>
              </p14:xfrm>
            </p:contentPart>
          </mc:Choice>
          <mc:Fallback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48FE4068-0B98-43DF-B368-7B6240907EA7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5001489" y="3597256"/>
                  <a:ext cx="133560" cy="88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8" name="Group 227">
            <a:extLst>
              <a:ext uri="{FF2B5EF4-FFF2-40B4-BE49-F238E27FC236}">
                <a16:creationId xmlns:a16="http://schemas.microsoft.com/office/drawing/2014/main" id="{078DD57B-7969-4C18-9536-7F47DD7811B5}"/>
              </a:ext>
            </a:extLst>
          </p:cNvPr>
          <p:cNvGrpSpPr/>
          <p:nvPr/>
        </p:nvGrpSpPr>
        <p:grpSpPr>
          <a:xfrm>
            <a:off x="6220449" y="1078696"/>
            <a:ext cx="1283400" cy="672120"/>
            <a:chOff x="6220449" y="1078696"/>
            <a:chExt cx="1283400" cy="672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21647F4F-D6BD-4683-8E42-F60868D6D3BA}"/>
                    </a:ext>
                  </a:extLst>
                </p14:cNvPr>
                <p14:cNvContentPartPr/>
                <p14:nvPr/>
              </p14:nvContentPartPr>
              <p14:xfrm>
                <a:off x="6225849" y="1154296"/>
                <a:ext cx="462600" cy="270000"/>
              </p14:xfrm>
            </p:contentPart>
          </mc:Choice>
          <mc:Fallback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21647F4F-D6BD-4683-8E42-F60868D6D3BA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6216849" y="1145656"/>
                  <a:ext cx="480240" cy="28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5E99B57C-0601-425A-9F72-9F01DAAA927D}"/>
                    </a:ext>
                  </a:extLst>
                </p14:cNvPr>
                <p14:cNvContentPartPr/>
                <p14:nvPr/>
              </p14:nvContentPartPr>
              <p14:xfrm>
                <a:off x="6220449" y="1449496"/>
                <a:ext cx="402840" cy="301320"/>
              </p14:xfrm>
            </p:contentPart>
          </mc:Choice>
          <mc:Fallback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5E99B57C-0601-425A-9F72-9F01DAAA927D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6211809" y="1440856"/>
                  <a:ext cx="420480" cy="31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0D524228-B356-4460-97DB-05CB7E78766F}"/>
                    </a:ext>
                  </a:extLst>
                </p14:cNvPr>
                <p14:cNvContentPartPr/>
                <p14:nvPr/>
              </p14:nvContentPartPr>
              <p14:xfrm>
                <a:off x="6817329" y="1078696"/>
                <a:ext cx="21600" cy="205920"/>
              </p14:xfrm>
            </p:contentPart>
          </mc:Choice>
          <mc:Fallback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0D524228-B356-4460-97DB-05CB7E78766F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6808329" y="1070056"/>
                  <a:ext cx="3924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EC96BB3B-CF25-4E25-8BAE-79F487362E81}"/>
                    </a:ext>
                  </a:extLst>
                </p14:cNvPr>
                <p14:cNvContentPartPr/>
                <p14:nvPr/>
              </p14:nvContentPartPr>
              <p14:xfrm>
                <a:off x="6728409" y="1149976"/>
                <a:ext cx="106200" cy="42120"/>
              </p14:xfrm>
            </p:contentPart>
          </mc:Choice>
          <mc:Fallback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EC96BB3B-CF25-4E25-8BAE-79F487362E81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6719409" y="1141336"/>
                  <a:ext cx="12384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515601D6-9392-4C73-925E-8FDCB96322C7}"/>
                    </a:ext>
                  </a:extLst>
                </p14:cNvPr>
                <p14:cNvContentPartPr/>
                <p14:nvPr/>
              </p14:nvContentPartPr>
              <p14:xfrm>
                <a:off x="6885369" y="1190656"/>
                <a:ext cx="295920" cy="135360"/>
              </p14:xfrm>
            </p:contentPart>
          </mc:Choice>
          <mc:Fallback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515601D6-9392-4C73-925E-8FDCB96322C7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6876729" y="1182016"/>
                  <a:ext cx="31356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72D5D224-475A-4493-8B74-AC2B5D8167FE}"/>
                    </a:ext>
                  </a:extLst>
                </p14:cNvPr>
                <p14:cNvContentPartPr/>
                <p14:nvPr/>
              </p14:nvContentPartPr>
              <p14:xfrm>
                <a:off x="7178049" y="1128016"/>
                <a:ext cx="5760" cy="30600"/>
              </p14:xfrm>
            </p:contentPart>
          </mc:Choice>
          <mc:Fallback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72D5D224-475A-4493-8B74-AC2B5D8167FE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7169049" y="1119016"/>
                  <a:ext cx="2340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79AED1BE-D665-4662-AAC4-57EEE3196726}"/>
                    </a:ext>
                  </a:extLst>
                </p14:cNvPr>
                <p14:cNvContentPartPr/>
                <p14:nvPr/>
              </p14:nvContentPartPr>
              <p14:xfrm>
                <a:off x="7214409" y="1260136"/>
                <a:ext cx="289440" cy="189360"/>
              </p14:xfrm>
            </p:contentPart>
          </mc:Choice>
          <mc:Fallback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79AED1BE-D665-4662-AAC4-57EEE3196726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7205409" y="1251496"/>
                  <a:ext cx="307080" cy="207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4" name="Group 233">
            <a:extLst>
              <a:ext uri="{FF2B5EF4-FFF2-40B4-BE49-F238E27FC236}">
                <a16:creationId xmlns:a16="http://schemas.microsoft.com/office/drawing/2014/main" id="{702B8DBB-9652-4D8F-837A-107BFB8E4D99}"/>
              </a:ext>
            </a:extLst>
          </p:cNvPr>
          <p:cNvGrpSpPr/>
          <p:nvPr/>
        </p:nvGrpSpPr>
        <p:grpSpPr>
          <a:xfrm>
            <a:off x="7714449" y="1237816"/>
            <a:ext cx="564120" cy="124920"/>
            <a:chOff x="7714449" y="1237816"/>
            <a:chExt cx="564120" cy="124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42B110A9-4B42-4B0C-97D0-B212B6CC75E1}"/>
                    </a:ext>
                  </a:extLst>
                </p14:cNvPr>
                <p14:cNvContentPartPr/>
                <p14:nvPr/>
              </p14:nvContentPartPr>
              <p14:xfrm>
                <a:off x="7714449" y="1237816"/>
                <a:ext cx="82440" cy="104400"/>
              </p14:xfrm>
            </p:contentPart>
          </mc:Choice>
          <mc:Fallback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42B110A9-4B42-4B0C-97D0-B212B6CC75E1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7705809" y="1228816"/>
                  <a:ext cx="10008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1B31569D-7AE4-40B2-92CC-AAD9F43B46ED}"/>
                    </a:ext>
                  </a:extLst>
                </p14:cNvPr>
                <p14:cNvContentPartPr/>
                <p14:nvPr/>
              </p14:nvContentPartPr>
              <p14:xfrm>
                <a:off x="7833249" y="1258696"/>
                <a:ext cx="84960" cy="77400"/>
              </p14:xfrm>
            </p:contentPart>
          </mc:Choice>
          <mc:Fallback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1B31569D-7AE4-40B2-92CC-AAD9F43B46ED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7824249" y="1250056"/>
                  <a:ext cx="10260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09966E24-9631-4DF3-BA3D-D739069CAB9D}"/>
                    </a:ext>
                  </a:extLst>
                </p14:cNvPr>
                <p14:cNvContentPartPr/>
                <p14:nvPr/>
              </p14:nvContentPartPr>
              <p14:xfrm>
                <a:off x="7960689" y="1256896"/>
                <a:ext cx="109800" cy="88560"/>
              </p14:xfrm>
            </p:contentPart>
          </mc:Choice>
          <mc:Fallback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09966E24-9631-4DF3-BA3D-D739069CAB9D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7951689" y="1247896"/>
                  <a:ext cx="12744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0BD1661D-837E-4AAB-BDC0-D806B354754E}"/>
                    </a:ext>
                  </a:extLst>
                </p14:cNvPr>
                <p14:cNvContentPartPr/>
                <p14:nvPr/>
              </p14:nvContentPartPr>
              <p14:xfrm>
                <a:off x="8100009" y="1277056"/>
                <a:ext cx="55440" cy="63000"/>
              </p14:xfrm>
            </p:contentPart>
          </mc:Choice>
          <mc:Fallback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0BD1661D-837E-4AAB-BDC0-D806B354754E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8091369" y="1268416"/>
                  <a:ext cx="7308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FE2F284E-3F41-4905-9154-5E36915AEF92}"/>
                    </a:ext>
                  </a:extLst>
                </p14:cNvPr>
                <p14:cNvContentPartPr/>
                <p14:nvPr/>
              </p14:nvContentPartPr>
              <p14:xfrm>
                <a:off x="8129889" y="1279936"/>
                <a:ext cx="148680" cy="82800"/>
              </p14:xfrm>
            </p:contentPart>
          </mc:Choice>
          <mc:Fallback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FE2F284E-3F41-4905-9154-5E36915AEF92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8121249" y="1270936"/>
                  <a:ext cx="166320" cy="100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8" name="Group 237">
            <a:extLst>
              <a:ext uri="{FF2B5EF4-FFF2-40B4-BE49-F238E27FC236}">
                <a16:creationId xmlns:a16="http://schemas.microsoft.com/office/drawing/2014/main" id="{B8363B40-F6EF-4613-BF6B-F612698FA33D}"/>
              </a:ext>
            </a:extLst>
          </p:cNvPr>
          <p:cNvGrpSpPr/>
          <p:nvPr/>
        </p:nvGrpSpPr>
        <p:grpSpPr>
          <a:xfrm>
            <a:off x="6800769" y="1595296"/>
            <a:ext cx="475920" cy="236880"/>
            <a:chOff x="6800769" y="1595296"/>
            <a:chExt cx="475920" cy="236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D31BF37D-C8A1-4C30-9AA9-9E463DD7365E}"/>
                    </a:ext>
                  </a:extLst>
                </p14:cNvPr>
                <p14:cNvContentPartPr/>
                <p14:nvPr/>
              </p14:nvContentPartPr>
              <p14:xfrm>
                <a:off x="6815889" y="1595296"/>
                <a:ext cx="16200" cy="203760"/>
              </p14:xfrm>
            </p:contentPart>
          </mc:Choice>
          <mc:Fallback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D31BF37D-C8A1-4C30-9AA9-9E463DD7365E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6806889" y="1586656"/>
                  <a:ext cx="3384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EC527E57-9B4C-415A-8E6D-0AC3403EC614}"/>
                    </a:ext>
                  </a:extLst>
                </p14:cNvPr>
                <p14:cNvContentPartPr/>
                <p14:nvPr/>
              </p14:nvContentPartPr>
              <p14:xfrm>
                <a:off x="6800769" y="1684216"/>
                <a:ext cx="475920" cy="147960"/>
              </p14:xfrm>
            </p:contentPart>
          </mc:Choice>
          <mc:Fallback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EC527E57-9B4C-415A-8E6D-0AC3403EC614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6792129" y="1675216"/>
                  <a:ext cx="493560" cy="165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38">
            <p14:nvContentPartPr>
              <p14:cNvPr id="237" name="Ink 236">
                <a:extLst>
                  <a:ext uri="{FF2B5EF4-FFF2-40B4-BE49-F238E27FC236}">
                    <a16:creationId xmlns:a16="http://schemas.microsoft.com/office/drawing/2014/main" id="{20B08089-BBB0-4CB6-A0D7-BFE6E6880F11}"/>
                  </a:ext>
                </a:extLst>
              </p14:cNvPr>
              <p14:cNvContentPartPr/>
              <p14:nvPr/>
            </p14:nvContentPartPr>
            <p14:xfrm>
              <a:off x="7631289" y="1779976"/>
              <a:ext cx="597240" cy="18720"/>
            </p14:xfrm>
          </p:contentPart>
        </mc:Choice>
        <mc:Fallback>
          <p:pic>
            <p:nvPicPr>
              <p:cNvPr id="237" name="Ink 236">
                <a:extLst>
                  <a:ext uri="{FF2B5EF4-FFF2-40B4-BE49-F238E27FC236}">
                    <a16:creationId xmlns:a16="http://schemas.microsoft.com/office/drawing/2014/main" id="{20B08089-BBB0-4CB6-A0D7-BFE6E6880F11}"/>
                  </a:ext>
                </a:extLst>
              </p:cNvPr>
              <p:cNvPicPr/>
              <p:nvPr/>
            </p:nvPicPr>
            <p:blipFill>
              <a:blip r:embed="rId339"/>
              <a:stretch>
                <a:fillRect/>
              </a:stretch>
            </p:blipFill>
            <p:spPr>
              <a:xfrm>
                <a:off x="7622289" y="1770976"/>
                <a:ext cx="614880" cy="36360"/>
              </a:xfrm>
              <a:prstGeom prst="rect">
                <a:avLst/>
              </a:prstGeom>
            </p:spPr>
          </p:pic>
        </mc:Fallback>
      </mc:AlternateContent>
      <p:grpSp>
        <p:nvGrpSpPr>
          <p:cNvPr id="241" name="Group 240">
            <a:extLst>
              <a:ext uri="{FF2B5EF4-FFF2-40B4-BE49-F238E27FC236}">
                <a16:creationId xmlns:a16="http://schemas.microsoft.com/office/drawing/2014/main" id="{22EE68F0-1B15-4A8D-B468-70B7C6699202}"/>
              </a:ext>
            </a:extLst>
          </p:cNvPr>
          <p:cNvGrpSpPr/>
          <p:nvPr/>
        </p:nvGrpSpPr>
        <p:grpSpPr>
          <a:xfrm>
            <a:off x="7001649" y="2505016"/>
            <a:ext cx="174600" cy="396360"/>
            <a:chOff x="7001649" y="2505016"/>
            <a:chExt cx="174600" cy="396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09507B49-4151-470E-89AE-300AAB5C5056}"/>
                    </a:ext>
                  </a:extLst>
                </p14:cNvPr>
                <p14:cNvContentPartPr/>
                <p14:nvPr/>
              </p14:nvContentPartPr>
              <p14:xfrm>
                <a:off x="7089129" y="2505016"/>
                <a:ext cx="13320" cy="324360"/>
              </p14:xfrm>
            </p:contentPart>
          </mc:Choice>
          <mc:Fallback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09507B49-4151-470E-89AE-300AAB5C5056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7080489" y="2496376"/>
                  <a:ext cx="30960" cy="34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2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BFD70F6C-A375-46A1-A522-F06102A54273}"/>
                    </a:ext>
                  </a:extLst>
                </p14:cNvPr>
                <p14:cNvContentPartPr/>
                <p14:nvPr/>
              </p14:nvContentPartPr>
              <p14:xfrm>
                <a:off x="7001649" y="2754136"/>
                <a:ext cx="174600" cy="147240"/>
              </p14:xfrm>
            </p:contentPart>
          </mc:Choice>
          <mc:Fallback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BFD70F6C-A375-46A1-A522-F06102A54273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6993009" y="2745496"/>
                  <a:ext cx="192240" cy="16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4" name="Group 243">
            <a:extLst>
              <a:ext uri="{FF2B5EF4-FFF2-40B4-BE49-F238E27FC236}">
                <a16:creationId xmlns:a16="http://schemas.microsoft.com/office/drawing/2014/main" id="{E246145A-AC50-42B1-AB82-6DE6E7C1B487}"/>
              </a:ext>
            </a:extLst>
          </p:cNvPr>
          <p:cNvGrpSpPr/>
          <p:nvPr/>
        </p:nvGrpSpPr>
        <p:grpSpPr>
          <a:xfrm>
            <a:off x="8456409" y="1169056"/>
            <a:ext cx="346320" cy="295560"/>
            <a:chOff x="8456409" y="1169056"/>
            <a:chExt cx="346320" cy="295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4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6A96C174-4126-4789-9A00-3E4807CB1740}"/>
                    </a:ext>
                  </a:extLst>
                </p14:cNvPr>
                <p14:cNvContentPartPr/>
                <p14:nvPr/>
              </p14:nvContentPartPr>
              <p14:xfrm>
                <a:off x="8456409" y="1169056"/>
                <a:ext cx="192600" cy="205920"/>
              </p14:xfrm>
            </p:contentPart>
          </mc:Choice>
          <mc:Fallback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6A96C174-4126-4789-9A00-3E4807CB1740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8447769" y="1160416"/>
                  <a:ext cx="21024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6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1371C5BE-6243-4DE0-A31F-180A9B5F807C}"/>
                    </a:ext>
                  </a:extLst>
                </p14:cNvPr>
                <p14:cNvContentPartPr/>
                <p14:nvPr/>
              </p14:nvContentPartPr>
              <p14:xfrm>
                <a:off x="8711649" y="1193176"/>
                <a:ext cx="91080" cy="271440"/>
              </p14:xfrm>
            </p:contentPart>
          </mc:Choice>
          <mc:Fallback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1371C5BE-6243-4DE0-A31F-180A9B5F807C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8702649" y="1184536"/>
                  <a:ext cx="108720" cy="289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0" name="Group 249">
            <a:extLst>
              <a:ext uri="{FF2B5EF4-FFF2-40B4-BE49-F238E27FC236}">
                <a16:creationId xmlns:a16="http://schemas.microsoft.com/office/drawing/2014/main" id="{A37DD8E0-06E6-4E98-8F92-D3101D310997}"/>
              </a:ext>
            </a:extLst>
          </p:cNvPr>
          <p:cNvGrpSpPr/>
          <p:nvPr/>
        </p:nvGrpSpPr>
        <p:grpSpPr>
          <a:xfrm>
            <a:off x="8336529" y="1586296"/>
            <a:ext cx="441720" cy="376200"/>
            <a:chOff x="8336529" y="1586296"/>
            <a:chExt cx="441720" cy="376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8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64CE5839-51ED-46A2-A2BF-48FFFE16AA38}"/>
                    </a:ext>
                  </a:extLst>
                </p14:cNvPr>
                <p14:cNvContentPartPr/>
                <p14:nvPr/>
              </p14:nvContentPartPr>
              <p14:xfrm>
                <a:off x="8336529" y="1739296"/>
                <a:ext cx="360" cy="28800"/>
              </p14:xfrm>
            </p:contentPart>
          </mc:Choice>
          <mc:Fallback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64CE5839-51ED-46A2-A2BF-48FFFE16AA38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8327529" y="1730656"/>
                  <a:ext cx="1800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0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28F4DD90-79D9-4D41-B8A5-AF20A90DD5D2}"/>
                    </a:ext>
                  </a:extLst>
                </p14:cNvPr>
                <p14:cNvContentPartPr/>
                <p14:nvPr/>
              </p14:nvContentPartPr>
              <p14:xfrm>
                <a:off x="8337249" y="1818136"/>
                <a:ext cx="360" cy="360"/>
              </p14:xfrm>
            </p:contentPart>
          </mc:Choice>
          <mc:Fallback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28F4DD90-79D9-4D41-B8A5-AF20A90DD5D2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328249" y="180913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1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3027D6C0-A1E9-4869-A288-DF9D555C215B}"/>
                    </a:ext>
                  </a:extLst>
                </p14:cNvPr>
                <p14:cNvContentPartPr/>
                <p14:nvPr/>
              </p14:nvContentPartPr>
              <p14:xfrm>
                <a:off x="8479809" y="1586296"/>
                <a:ext cx="138600" cy="266400"/>
              </p14:xfrm>
            </p:contentPart>
          </mc:Choice>
          <mc:Fallback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3027D6C0-A1E9-4869-A288-DF9D555C215B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8470809" y="1577656"/>
                  <a:ext cx="156240" cy="28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3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FE6CE76D-302F-4F0F-A493-D1944D341D16}"/>
                    </a:ext>
                  </a:extLst>
                </p14:cNvPr>
                <p14:cNvContentPartPr/>
                <p14:nvPr/>
              </p14:nvContentPartPr>
              <p14:xfrm>
                <a:off x="8593209" y="1590616"/>
                <a:ext cx="185040" cy="371880"/>
              </p14:xfrm>
            </p:contentPart>
          </mc:Choice>
          <mc:Fallback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FE6CE76D-302F-4F0F-A493-D1944D341D16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8584569" y="1581616"/>
                  <a:ext cx="202680" cy="389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7" name="Group 266">
            <a:extLst>
              <a:ext uri="{FF2B5EF4-FFF2-40B4-BE49-F238E27FC236}">
                <a16:creationId xmlns:a16="http://schemas.microsoft.com/office/drawing/2014/main" id="{2E13F9CA-41E3-49E6-9F05-DF5802104C58}"/>
              </a:ext>
            </a:extLst>
          </p:cNvPr>
          <p:cNvGrpSpPr/>
          <p:nvPr/>
        </p:nvGrpSpPr>
        <p:grpSpPr>
          <a:xfrm>
            <a:off x="6948729" y="3083896"/>
            <a:ext cx="1261080" cy="478800"/>
            <a:chOff x="6948729" y="3083896"/>
            <a:chExt cx="1261080" cy="478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55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483379BF-3241-4756-8491-38FD6E173ACC}"/>
                    </a:ext>
                  </a:extLst>
                </p14:cNvPr>
                <p14:cNvContentPartPr/>
                <p14:nvPr/>
              </p14:nvContentPartPr>
              <p14:xfrm>
                <a:off x="6958809" y="3216736"/>
                <a:ext cx="360" cy="360"/>
              </p14:xfrm>
            </p:contentPart>
          </mc:Choice>
          <mc:Fallback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483379BF-3241-4756-8491-38FD6E173ACC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949809" y="320773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6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EBCBA86C-D262-49E7-B69D-F4A868A7A04E}"/>
                    </a:ext>
                  </a:extLst>
                </p14:cNvPr>
                <p14:cNvContentPartPr/>
                <p14:nvPr/>
              </p14:nvContentPartPr>
              <p14:xfrm>
                <a:off x="6948729" y="3198736"/>
                <a:ext cx="144360" cy="99720"/>
              </p14:xfrm>
            </p:contentPart>
          </mc:Choice>
          <mc:Fallback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EBCBA86C-D262-49E7-B69D-F4A868A7A04E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6940089" y="3189736"/>
                  <a:ext cx="16200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8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7C9A4B03-C60A-4C5C-A67C-A5D3B5B2594B}"/>
                    </a:ext>
                  </a:extLst>
                </p14:cNvPr>
                <p14:cNvContentPartPr/>
                <p14:nvPr/>
              </p14:nvContentPartPr>
              <p14:xfrm>
                <a:off x="7132329" y="3242656"/>
                <a:ext cx="81720" cy="87840"/>
              </p14:xfrm>
            </p:contentPart>
          </mc:Choice>
          <mc:Fallback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7C9A4B03-C60A-4C5C-A67C-A5D3B5B2594B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7123329" y="3233656"/>
                  <a:ext cx="9936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0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2816F005-98B8-4320-BD6E-F81CAB4B61D0}"/>
                    </a:ext>
                  </a:extLst>
                </p14:cNvPr>
                <p14:cNvContentPartPr/>
                <p14:nvPr/>
              </p14:nvContentPartPr>
              <p14:xfrm>
                <a:off x="7248609" y="3083896"/>
                <a:ext cx="288000" cy="282240"/>
              </p14:xfrm>
            </p:contentPart>
          </mc:Choice>
          <mc:Fallback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2816F005-98B8-4320-BD6E-F81CAB4B61D0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7239969" y="3074896"/>
                  <a:ext cx="305640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2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14D9E3B7-28A5-4399-AAE1-7DFA8C4B5B7C}"/>
                    </a:ext>
                  </a:extLst>
                </p14:cNvPr>
                <p14:cNvContentPartPr/>
                <p14:nvPr/>
              </p14:nvContentPartPr>
              <p14:xfrm>
                <a:off x="7530489" y="3285136"/>
                <a:ext cx="120960" cy="99720"/>
              </p14:xfrm>
            </p:contentPart>
          </mc:Choice>
          <mc:Fallback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14D9E3B7-28A5-4399-AAE1-7DFA8C4B5B7C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7521849" y="3276136"/>
                  <a:ext cx="13860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4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CA5CB117-11A1-4CC4-95B5-EB7405575B21}"/>
                    </a:ext>
                  </a:extLst>
                </p14:cNvPr>
                <p14:cNvContentPartPr/>
                <p14:nvPr/>
              </p14:nvContentPartPr>
              <p14:xfrm>
                <a:off x="7698609" y="3154096"/>
                <a:ext cx="222840" cy="408600"/>
              </p14:xfrm>
            </p:contentPart>
          </mc:Choice>
          <mc:Fallback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CA5CB117-11A1-4CC4-95B5-EB7405575B21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7689969" y="3145096"/>
                  <a:ext cx="240480" cy="42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6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2BE103B4-E849-490C-8E2D-28871CC7413D}"/>
                    </a:ext>
                  </a:extLst>
                </p14:cNvPr>
                <p14:cNvContentPartPr/>
                <p14:nvPr/>
              </p14:nvContentPartPr>
              <p14:xfrm>
                <a:off x="7979769" y="3137536"/>
                <a:ext cx="230040" cy="318600"/>
              </p14:xfrm>
            </p:contentPart>
          </mc:Choice>
          <mc:Fallback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2BE103B4-E849-490C-8E2D-28871CC7413D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7970769" y="3128896"/>
                  <a:ext cx="247680" cy="336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6" name="Group 265">
            <a:extLst>
              <a:ext uri="{FF2B5EF4-FFF2-40B4-BE49-F238E27FC236}">
                <a16:creationId xmlns:a16="http://schemas.microsoft.com/office/drawing/2014/main" id="{122C6CF4-5BAA-48EB-8DA4-C32E18FEFFBC}"/>
              </a:ext>
            </a:extLst>
          </p:cNvPr>
          <p:cNvGrpSpPr/>
          <p:nvPr/>
        </p:nvGrpSpPr>
        <p:grpSpPr>
          <a:xfrm>
            <a:off x="5820129" y="1995256"/>
            <a:ext cx="355320" cy="174240"/>
            <a:chOff x="5820129" y="1995256"/>
            <a:chExt cx="355320" cy="174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68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CF7394A8-6EDD-445F-9921-9CA5559B753C}"/>
                    </a:ext>
                  </a:extLst>
                </p14:cNvPr>
                <p14:cNvContentPartPr/>
                <p14:nvPr/>
              </p14:nvContentPartPr>
              <p14:xfrm>
                <a:off x="5820129" y="2060416"/>
                <a:ext cx="355320" cy="58680"/>
              </p14:xfrm>
            </p:contentPart>
          </mc:Choice>
          <mc:Fallback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CF7394A8-6EDD-445F-9921-9CA5559B753C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5811129" y="2051416"/>
                  <a:ext cx="37296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0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64C548F4-AFBF-48CF-BAF7-1036D6BE2AF0}"/>
                    </a:ext>
                  </a:extLst>
                </p14:cNvPr>
                <p14:cNvContentPartPr/>
                <p14:nvPr/>
              </p14:nvContentPartPr>
              <p14:xfrm>
                <a:off x="5934249" y="1995256"/>
                <a:ext cx="105840" cy="174240"/>
              </p14:xfrm>
            </p:contentPart>
          </mc:Choice>
          <mc:Fallback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64C548F4-AFBF-48CF-BAF7-1036D6BE2AF0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5925249" y="1986256"/>
                  <a:ext cx="123480" cy="191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5" name="Group 264">
            <a:extLst>
              <a:ext uri="{FF2B5EF4-FFF2-40B4-BE49-F238E27FC236}">
                <a16:creationId xmlns:a16="http://schemas.microsoft.com/office/drawing/2014/main" id="{177209ED-1B04-44F2-AB1A-F043CE434327}"/>
              </a:ext>
            </a:extLst>
          </p:cNvPr>
          <p:cNvGrpSpPr/>
          <p:nvPr/>
        </p:nvGrpSpPr>
        <p:grpSpPr>
          <a:xfrm>
            <a:off x="6409089" y="1985536"/>
            <a:ext cx="1159200" cy="388800"/>
            <a:chOff x="6409089" y="1985536"/>
            <a:chExt cx="1159200" cy="388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72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E256B193-D1A2-4EB9-91A3-63362D31FE13}"/>
                    </a:ext>
                  </a:extLst>
                </p14:cNvPr>
                <p14:cNvContentPartPr/>
                <p14:nvPr/>
              </p14:nvContentPartPr>
              <p14:xfrm>
                <a:off x="6461289" y="2085256"/>
                <a:ext cx="524160" cy="250920"/>
              </p14:xfrm>
            </p:contentPart>
          </mc:Choice>
          <mc:Fallback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E256B193-D1A2-4EB9-91A3-63362D31FE13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6452289" y="2076616"/>
                  <a:ext cx="54180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4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E09F86A3-B2A3-4FD8-BC48-4F60AE465E72}"/>
                    </a:ext>
                  </a:extLst>
                </p14:cNvPr>
                <p14:cNvContentPartPr/>
                <p14:nvPr/>
              </p14:nvContentPartPr>
              <p14:xfrm>
                <a:off x="7197849" y="2115856"/>
                <a:ext cx="370440" cy="258480"/>
              </p14:xfrm>
            </p:contentPart>
          </mc:Choice>
          <mc:Fallback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E09F86A3-B2A3-4FD8-BC48-4F60AE465E72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7188849" y="2107216"/>
                  <a:ext cx="388080" cy="27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6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D205A14B-B1BC-48CC-8B4B-D745CC67BA0B}"/>
                    </a:ext>
                  </a:extLst>
                </p14:cNvPr>
                <p14:cNvContentPartPr/>
                <p14:nvPr/>
              </p14:nvContentPartPr>
              <p14:xfrm>
                <a:off x="7092009" y="2016856"/>
                <a:ext cx="6480" cy="120240"/>
              </p14:xfrm>
            </p:contentPart>
          </mc:Choice>
          <mc:Fallback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D205A14B-B1BC-48CC-8B4B-D745CC67BA0B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7083009" y="2007856"/>
                  <a:ext cx="2412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8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1F907927-7C58-44C7-877E-A7DC5180957F}"/>
                    </a:ext>
                  </a:extLst>
                </p14:cNvPr>
                <p14:cNvContentPartPr/>
                <p14:nvPr/>
              </p14:nvContentPartPr>
              <p14:xfrm>
                <a:off x="7147449" y="2074096"/>
                <a:ext cx="17280" cy="34920"/>
              </p14:xfrm>
            </p:contentPart>
          </mc:Choice>
          <mc:Fallback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1F907927-7C58-44C7-877E-A7DC5180957F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7138449" y="2065096"/>
                  <a:ext cx="3492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0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D92DF9AD-409E-4A07-B064-765022DEB9B8}"/>
                    </a:ext>
                  </a:extLst>
                </p14:cNvPr>
                <p14:cNvContentPartPr/>
                <p14:nvPr/>
              </p14:nvContentPartPr>
              <p14:xfrm>
                <a:off x="6409089" y="1985536"/>
                <a:ext cx="57240" cy="70560"/>
              </p14:xfrm>
            </p:contentPart>
          </mc:Choice>
          <mc:Fallback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D92DF9AD-409E-4A07-B064-765022DEB9B8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6400449" y="1976536"/>
                  <a:ext cx="74880" cy="88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7" name="Group 276">
            <a:extLst>
              <a:ext uri="{FF2B5EF4-FFF2-40B4-BE49-F238E27FC236}">
                <a16:creationId xmlns:a16="http://schemas.microsoft.com/office/drawing/2014/main" id="{B12FA213-8B8B-4716-A2D6-299B035EA14D}"/>
              </a:ext>
            </a:extLst>
          </p:cNvPr>
          <p:cNvGrpSpPr/>
          <p:nvPr/>
        </p:nvGrpSpPr>
        <p:grpSpPr>
          <a:xfrm>
            <a:off x="2382489" y="1701136"/>
            <a:ext cx="3706560" cy="2258640"/>
            <a:chOff x="2382489" y="1701136"/>
            <a:chExt cx="3706560" cy="2258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82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63BE37CC-2813-4FC2-B2BD-2976F097743D}"/>
                    </a:ext>
                  </a:extLst>
                </p14:cNvPr>
                <p14:cNvContentPartPr/>
                <p14:nvPr/>
              </p14:nvContentPartPr>
              <p14:xfrm>
                <a:off x="2571489" y="2727136"/>
                <a:ext cx="32400" cy="579600"/>
              </p14:xfrm>
            </p:contentPart>
          </mc:Choice>
          <mc:Fallback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63BE37CC-2813-4FC2-B2BD-2976F097743D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2562489" y="2718136"/>
                  <a:ext cx="50040" cy="59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4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433DCBA3-4F7A-4F8F-880C-0294672EE0D7}"/>
                    </a:ext>
                  </a:extLst>
                </p14:cNvPr>
                <p14:cNvContentPartPr/>
                <p14:nvPr/>
              </p14:nvContentPartPr>
              <p14:xfrm>
                <a:off x="2567169" y="2719576"/>
                <a:ext cx="42120" cy="54360"/>
              </p14:xfrm>
            </p:contentPart>
          </mc:Choice>
          <mc:Fallback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433DCBA3-4F7A-4F8F-880C-0294672EE0D7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2558169" y="2710936"/>
                  <a:ext cx="5976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6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2136715B-E163-425F-A417-879B8EB829DE}"/>
                    </a:ext>
                  </a:extLst>
                </p14:cNvPr>
                <p14:cNvContentPartPr/>
                <p14:nvPr/>
              </p14:nvContentPartPr>
              <p14:xfrm>
                <a:off x="2624409" y="3307816"/>
                <a:ext cx="3240" cy="7920"/>
              </p14:xfrm>
            </p:contentPart>
          </mc:Choice>
          <mc:Fallback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2136715B-E163-425F-A417-879B8EB829DE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2615769" y="3298816"/>
                  <a:ext cx="2088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8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666F7526-1F80-4462-91C1-53155CCA82CB}"/>
                    </a:ext>
                  </a:extLst>
                </p14:cNvPr>
                <p14:cNvContentPartPr/>
                <p14:nvPr/>
              </p14:nvContentPartPr>
              <p14:xfrm>
                <a:off x="2746809" y="2650096"/>
                <a:ext cx="360" cy="360"/>
              </p14:xfrm>
            </p:contentPart>
          </mc:Choice>
          <mc:Fallback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666F7526-1F80-4462-91C1-53155CCA82CB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738169" y="264145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9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6CEE43D4-F0EF-40E9-81CB-D54608A4CF46}"/>
                    </a:ext>
                  </a:extLst>
                </p14:cNvPr>
                <p14:cNvContentPartPr/>
                <p14:nvPr/>
              </p14:nvContentPartPr>
              <p14:xfrm>
                <a:off x="2382489" y="1723816"/>
                <a:ext cx="3706560" cy="1954440"/>
              </p14:xfrm>
            </p:contentPart>
          </mc:Choice>
          <mc:Fallback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6CEE43D4-F0EF-40E9-81CB-D54608A4CF46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2373849" y="1715176"/>
                  <a:ext cx="3724200" cy="19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1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28E71C60-668C-4E15-809F-1BFEF709D69E}"/>
                    </a:ext>
                  </a:extLst>
                </p14:cNvPr>
                <p14:cNvContentPartPr/>
                <p14:nvPr/>
              </p14:nvContentPartPr>
              <p14:xfrm>
                <a:off x="2467809" y="1900936"/>
                <a:ext cx="3341520" cy="2058840"/>
              </p14:xfrm>
            </p:contentPart>
          </mc:Choice>
          <mc:Fallback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28E71C60-668C-4E15-809F-1BFEF709D69E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2458809" y="1892296"/>
                  <a:ext cx="3359160" cy="20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3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C20DE471-C517-402C-BF96-9B63642C9B98}"/>
                    </a:ext>
                  </a:extLst>
                </p14:cNvPr>
                <p14:cNvContentPartPr/>
                <p14:nvPr/>
              </p14:nvContentPartPr>
              <p14:xfrm>
                <a:off x="2733129" y="1701136"/>
                <a:ext cx="153000" cy="485640"/>
              </p14:xfrm>
            </p:contentPart>
          </mc:Choice>
          <mc:Fallback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C20DE471-C517-402C-BF96-9B63642C9B98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2724489" y="1692496"/>
                  <a:ext cx="170640" cy="50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5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5C605269-E398-448F-92C4-911CD0C0B9EF}"/>
                    </a:ext>
                  </a:extLst>
                </p14:cNvPr>
                <p14:cNvContentPartPr/>
                <p14:nvPr/>
              </p14:nvContentPartPr>
              <p14:xfrm>
                <a:off x="2685249" y="2050696"/>
                <a:ext cx="234720" cy="231120"/>
              </p14:xfrm>
            </p:contentPart>
          </mc:Choice>
          <mc:Fallback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5C605269-E398-448F-92C4-911CD0C0B9EF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2676609" y="2041696"/>
                  <a:ext cx="25236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7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90D7B75A-E12E-4AB6-A3CC-2F8B2861307D}"/>
                    </a:ext>
                  </a:extLst>
                </p14:cNvPr>
                <p14:cNvContentPartPr/>
                <p14:nvPr/>
              </p14:nvContentPartPr>
              <p14:xfrm>
                <a:off x="3012129" y="1900936"/>
                <a:ext cx="89280" cy="100080"/>
              </p14:xfrm>
            </p:contentPart>
          </mc:Choice>
          <mc:Fallback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90D7B75A-E12E-4AB6-A3CC-2F8B2861307D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3003129" y="1892296"/>
                  <a:ext cx="10692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9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F6B1A868-B9EF-426A-9094-427FF13DE050}"/>
                    </a:ext>
                  </a:extLst>
                </p14:cNvPr>
                <p14:cNvContentPartPr/>
                <p14:nvPr/>
              </p14:nvContentPartPr>
              <p14:xfrm>
                <a:off x="3127329" y="1945216"/>
                <a:ext cx="100080" cy="70560"/>
              </p14:xfrm>
            </p:contentPart>
          </mc:Choice>
          <mc:Fallback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F6B1A868-B9EF-426A-9094-427FF13DE050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3118689" y="1936576"/>
                  <a:ext cx="11772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1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5AB02355-391E-4C18-9861-C9C7B4140828}"/>
                    </a:ext>
                  </a:extLst>
                </p14:cNvPr>
                <p14:cNvContentPartPr/>
                <p14:nvPr/>
              </p14:nvContentPartPr>
              <p14:xfrm>
                <a:off x="3228489" y="1923616"/>
                <a:ext cx="189000" cy="87480"/>
              </p14:xfrm>
            </p:contentPart>
          </mc:Choice>
          <mc:Fallback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5AB02355-391E-4C18-9861-C9C7B4140828}"/>
                    </a:ext>
                  </a:extLst>
                </p:cNvPr>
                <p:cNvPicPr/>
                <p:nvPr/>
              </p:nvPicPr>
              <p:blipFill>
                <a:blip r:embed="rId402"/>
                <a:stretch>
                  <a:fillRect/>
                </a:stretch>
              </p:blipFill>
              <p:spPr>
                <a:xfrm>
                  <a:off x="3219849" y="1914976"/>
                  <a:ext cx="20664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3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F3FD46DE-5E07-41A4-9232-4BFD44F5071F}"/>
                    </a:ext>
                  </a:extLst>
                </p14:cNvPr>
                <p14:cNvContentPartPr/>
                <p14:nvPr/>
              </p14:nvContentPartPr>
              <p14:xfrm>
                <a:off x="3462129" y="1815256"/>
                <a:ext cx="188640" cy="366840"/>
              </p14:xfrm>
            </p:contentPart>
          </mc:Choice>
          <mc:Fallback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F3FD46DE-5E07-41A4-9232-4BFD44F5071F}"/>
                    </a:ext>
                  </a:extLst>
                </p:cNvPr>
                <p:cNvPicPr/>
                <p:nvPr/>
              </p:nvPicPr>
              <p:blipFill>
                <a:blip r:embed="rId404"/>
                <a:stretch>
                  <a:fillRect/>
                </a:stretch>
              </p:blipFill>
              <p:spPr>
                <a:xfrm>
                  <a:off x="3453129" y="1806616"/>
                  <a:ext cx="206280" cy="38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5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890CEFA6-9AA6-492C-881A-AE3222800CD2}"/>
                    </a:ext>
                  </a:extLst>
                </p14:cNvPr>
                <p14:cNvContentPartPr/>
                <p14:nvPr/>
              </p14:nvContentPartPr>
              <p14:xfrm>
                <a:off x="3724209" y="1817416"/>
                <a:ext cx="297360" cy="315720"/>
              </p14:xfrm>
            </p:contentPart>
          </mc:Choice>
          <mc:Fallback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890CEFA6-9AA6-492C-881A-AE3222800CD2}"/>
                    </a:ext>
                  </a:extLst>
                </p:cNvPr>
                <p:cNvPicPr/>
                <p:nvPr/>
              </p:nvPicPr>
              <p:blipFill>
                <a:blip r:embed="rId406"/>
                <a:stretch>
                  <a:fillRect/>
                </a:stretch>
              </p:blipFill>
              <p:spPr>
                <a:xfrm>
                  <a:off x="3715569" y="1808776"/>
                  <a:ext cx="315000" cy="333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0" name="Group 279">
            <a:extLst>
              <a:ext uri="{FF2B5EF4-FFF2-40B4-BE49-F238E27FC236}">
                <a16:creationId xmlns:a16="http://schemas.microsoft.com/office/drawing/2014/main" id="{774933C6-8EF3-4CA9-B6AC-B88A354F17B3}"/>
              </a:ext>
            </a:extLst>
          </p:cNvPr>
          <p:cNvGrpSpPr/>
          <p:nvPr/>
        </p:nvGrpSpPr>
        <p:grpSpPr>
          <a:xfrm>
            <a:off x="1636929" y="2884096"/>
            <a:ext cx="145080" cy="461520"/>
            <a:chOff x="1636929" y="2884096"/>
            <a:chExt cx="145080" cy="461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07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C32915F8-BF35-499C-B171-5242DFC1FF25}"/>
                    </a:ext>
                  </a:extLst>
                </p14:cNvPr>
                <p14:cNvContentPartPr/>
                <p14:nvPr/>
              </p14:nvContentPartPr>
              <p14:xfrm>
                <a:off x="1644489" y="2884096"/>
                <a:ext cx="38520" cy="408600"/>
              </p14:xfrm>
            </p:contentPart>
          </mc:Choice>
          <mc:Fallback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C32915F8-BF35-499C-B171-5242DFC1FF25}"/>
                    </a:ext>
                  </a:extLst>
                </p:cNvPr>
                <p:cNvPicPr/>
                <p:nvPr/>
              </p:nvPicPr>
              <p:blipFill>
                <a:blip r:embed="rId408"/>
                <a:stretch>
                  <a:fillRect/>
                </a:stretch>
              </p:blipFill>
              <p:spPr>
                <a:xfrm>
                  <a:off x="1635489" y="2875096"/>
                  <a:ext cx="56160" cy="42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9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568B5DA8-9051-4E1A-BF54-A8BF15020093}"/>
                    </a:ext>
                  </a:extLst>
                </p14:cNvPr>
                <p14:cNvContentPartPr/>
                <p14:nvPr/>
              </p14:nvContentPartPr>
              <p14:xfrm>
                <a:off x="1636929" y="3218536"/>
                <a:ext cx="145080" cy="127080"/>
              </p14:xfrm>
            </p:contentPart>
          </mc:Choice>
          <mc:Fallback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568B5DA8-9051-4E1A-BF54-A8BF15020093}"/>
                    </a:ext>
                  </a:extLst>
                </p:cNvPr>
                <p:cNvPicPr/>
                <p:nvPr/>
              </p:nvPicPr>
              <p:blipFill>
                <a:blip r:embed="rId410"/>
                <a:stretch>
                  <a:fillRect/>
                </a:stretch>
              </p:blipFill>
              <p:spPr>
                <a:xfrm>
                  <a:off x="1628289" y="3209536"/>
                  <a:ext cx="162720" cy="1447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733804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0D58E76-07A2-43AD-8A1E-A057D3C728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TESTING AND HYPERPARAMETER TUNNING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CD6051-564F-4437-99DF-0FBEEC8BB0C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7010400" y="4767263"/>
            <a:ext cx="2133600" cy="274637"/>
          </a:xfrm>
        </p:spPr>
        <p:txBody>
          <a:bodyPr/>
          <a:lstStyle/>
          <a:p>
            <a:fld id="{BC964183-AB7D-4B7E-B101-A94E65AA36CB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2720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E7D936-8FBC-4EA8-9973-D566CD78C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Test set and generalization error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5CB263-BEA8-4594-9311-9757F1CE42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64183-AB7D-4B7E-B101-A94E65AA36CB}" type="slidenum">
              <a:rPr lang="en-US" smtClean="0"/>
              <a:pPr/>
              <a:t>12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31CBF17D-2921-4F09-9179-64B6B3D0F881}"/>
                  </a:ext>
                </a:extLst>
              </p14:cNvPr>
              <p14:cNvContentPartPr/>
              <p14:nvPr/>
            </p14:nvContentPartPr>
            <p14:xfrm>
              <a:off x="4626729" y="1248616"/>
              <a:ext cx="26280" cy="46152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31CBF17D-2921-4F09-9179-64B6B3D0F88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618089" y="1239616"/>
                <a:ext cx="43920" cy="47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9D0D7CC6-437A-461F-80C8-EBCD8F8DFBBA}"/>
                  </a:ext>
                </a:extLst>
              </p14:cNvPr>
              <p14:cNvContentPartPr/>
              <p14:nvPr/>
            </p14:nvContentPartPr>
            <p14:xfrm>
              <a:off x="4651569" y="1199296"/>
              <a:ext cx="3735720" cy="86328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9D0D7CC6-437A-461F-80C8-EBCD8F8DFBB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642569" y="1190296"/>
                <a:ext cx="3753360" cy="88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636B36FE-0089-4A1F-A501-56DE17E1CE3F}"/>
                  </a:ext>
                </a:extLst>
              </p14:cNvPr>
              <p14:cNvContentPartPr/>
              <p14:nvPr/>
            </p14:nvContentPartPr>
            <p14:xfrm>
              <a:off x="4659849" y="1835416"/>
              <a:ext cx="3690000" cy="15228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636B36FE-0089-4A1F-A501-56DE17E1CE3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650849" y="1826416"/>
                <a:ext cx="3707640" cy="16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5A0027CD-917E-4E2F-BEFB-39A8093A4FA6}"/>
                  </a:ext>
                </a:extLst>
              </p14:cNvPr>
              <p14:cNvContentPartPr/>
              <p14:nvPr/>
            </p14:nvContentPartPr>
            <p14:xfrm>
              <a:off x="7531209" y="1352656"/>
              <a:ext cx="29880" cy="41112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5A0027CD-917E-4E2F-BEFB-39A8093A4FA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522569" y="1343656"/>
                <a:ext cx="47520" cy="428760"/>
              </a:xfrm>
              <a:prstGeom prst="rect">
                <a:avLst/>
              </a:prstGeom>
            </p:spPr>
          </p:pic>
        </mc:Fallback>
      </mc:AlternateContent>
      <p:grpSp>
        <p:nvGrpSpPr>
          <p:cNvPr id="57" name="Group 56">
            <a:extLst>
              <a:ext uri="{FF2B5EF4-FFF2-40B4-BE49-F238E27FC236}">
                <a16:creationId xmlns:a16="http://schemas.microsoft.com/office/drawing/2014/main" id="{885D25A9-B664-44F1-B4EA-741051B694EE}"/>
              </a:ext>
            </a:extLst>
          </p:cNvPr>
          <p:cNvGrpSpPr/>
          <p:nvPr/>
        </p:nvGrpSpPr>
        <p:grpSpPr>
          <a:xfrm>
            <a:off x="3290769" y="1647496"/>
            <a:ext cx="579960" cy="356760"/>
            <a:chOff x="3290769" y="1647496"/>
            <a:chExt cx="579960" cy="356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74A848D7-E8A0-47A0-8F3B-2C367EC76FDD}"/>
                    </a:ext>
                  </a:extLst>
                </p14:cNvPr>
                <p14:cNvContentPartPr/>
                <p14:nvPr/>
              </p14:nvContentPartPr>
              <p14:xfrm>
                <a:off x="3290769" y="1713016"/>
                <a:ext cx="141120" cy="20664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74A848D7-E8A0-47A0-8F3B-2C367EC76FDD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282129" y="1704016"/>
                  <a:ext cx="15876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38E89400-2504-4A3B-A546-92C992DC8CA5}"/>
                    </a:ext>
                  </a:extLst>
                </p14:cNvPr>
                <p14:cNvContentPartPr/>
                <p14:nvPr/>
              </p14:nvContentPartPr>
              <p14:xfrm>
                <a:off x="3511809" y="1709776"/>
                <a:ext cx="108360" cy="16920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38E89400-2504-4A3B-A546-92C992DC8CA5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503169" y="1701136"/>
                  <a:ext cx="12600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15EDDC04-3727-4B80-8EE3-0AD123F28C11}"/>
                    </a:ext>
                  </a:extLst>
                </p14:cNvPr>
                <p14:cNvContentPartPr/>
                <p14:nvPr/>
              </p14:nvContentPartPr>
              <p14:xfrm>
                <a:off x="3707649" y="1692496"/>
                <a:ext cx="113040" cy="20340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15EDDC04-3727-4B80-8EE3-0AD123F28C11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699009" y="1683856"/>
                  <a:ext cx="13068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DD80608C-96F3-4CBB-BD15-54C3FD8B7D54}"/>
                    </a:ext>
                  </a:extLst>
                </p14:cNvPr>
                <p14:cNvContentPartPr/>
                <p14:nvPr/>
              </p14:nvContentPartPr>
              <p14:xfrm>
                <a:off x="3735009" y="1647496"/>
                <a:ext cx="52560" cy="6732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DD80608C-96F3-4CBB-BD15-54C3FD8B7D54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726009" y="1638856"/>
                  <a:ext cx="7020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17B65D57-6336-4768-ADF6-4344C60FAEBF}"/>
                    </a:ext>
                  </a:extLst>
                </p14:cNvPr>
                <p14:cNvContentPartPr/>
                <p14:nvPr/>
              </p14:nvContentPartPr>
              <p14:xfrm>
                <a:off x="3822489" y="1913536"/>
                <a:ext cx="48240" cy="9072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17B65D57-6336-4768-ADF6-4344C60FAEBF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813849" y="1904536"/>
                  <a:ext cx="65880" cy="108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204F9DAD-8608-4339-944B-FC5A4836BD55}"/>
              </a:ext>
            </a:extLst>
          </p:cNvPr>
          <p:cNvGrpSpPr/>
          <p:nvPr/>
        </p:nvGrpSpPr>
        <p:grpSpPr>
          <a:xfrm>
            <a:off x="3787929" y="2107576"/>
            <a:ext cx="456480" cy="308880"/>
            <a:chOff x="3787929" y="2107576"/>
            <a:chExt cx="456480" cy="308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DE7026E6-90A5-4531-B0ED-ABC465C4C180}"/>
                    </a:ext>
                  </a:extLst>
                </p14:cNvPr>
                <p14:cNvContentPartPr/>
                <p14:nvPr/>
              </p14:nvContentPartPr>
              <p14:xfrm>
                <a:off x="3787929" y="2186056"/>
                <a:ext cx="87480" cy="23040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DE7026E6-90A5-4531-B0ED-ABC465C4C180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779289" y="2177056"/>
                  <a:ext cx="10512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8BB07F3C-8066-4A21-85B5-52B0C43AA53D}"/>
                    </a:ext>
                  </a:extLst>
                </p14:cNvPr>
                <p14:cNvContentPartPr/>
                <p14:nvPr/>
              </p14:nvContentPartPr>
              <p14:xfrm>
                <a:off x="3991329" y="2172376"/>
                <a:ext cx="50400" cy="21924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8BB07F3C-8066-4A21-85B5-52B0C43AA53D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982329" y="2163376"/>
                  <a:ext cx="6804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5CA2A35A-4441-41D0-926F-F68B0DCDAC34}"/>
                    </a:ext>
                  </a:extLst>
                </p14:cNvPr>
                <p14:cNvContentPartPr/>
                <p14:nvPr/>
              </p14:nvContentPartPr>
              <p14:xfrm>
                <a:off x="3928689" y="2172376"/>
                <a:ext cx="51120" cy="21132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5CA2A35A-4441-41D0-926F-F68B0DCDAC34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920049" y="2163376"/>
                  <a:ext cx="6876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1A2C3B08-D896-432D-99A7-3BDB792FAB8F}"/>
                    </a:ext>
                  </a:extLst>
                </p14:cNvPr>
                <p14:cNvContentPartPr/>
                <p14:nvPr/>
              </p14:nvContentPartPr>
              <p14:xfrm>
                <a:off x="4110129" y="2170576"/>
                <a:ext cx="92520" cy="19656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1A2C3B08-D896-432D-99A7-3BDB792FAB8F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101489" y="2161576"/>
                  <a:ext cx="11016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9BE6D789-B5F3-43C2-890F-55B4198FA1B2}"/>
                    </a:ext>
                  </a:extLst>
                </p14:cNvPr>
                <p14:cNvContentPartPr/>
                <p14:nvPr/>
              </p14:nvContentPartPr>
              <p14:xfrm>
                <a:off x="4078449" y="2107576"/>
                <a:ext cx="60840" cy="5940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9BE6D789-B5F3-43C2-890F-55B4198FA1B2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069449" y="2098576"/>
                  <a:ext cx="7848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DF024EC6-AFE2-4942-A829-331ADE33FBD5}"/>
                    </a:ext>
                  </a:extLst>
                </p14:cNvPr>
                <p14:cNvContentPartPr/>
                <p14:nvPr/>
              </p14:nvContentPartPr>
              <p14:xfrm>
                <a:off x="4197609" y="2345176"/>
                <a:ext cx="46800" cy="5868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DF024EC6-AFE2-4942-A829-331ADE33FBD5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188969" y="2336176"/>
                  <a:ext cx="64440" cy="76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3F65420E-E181-494C-B770-CB2E65ABAA9B}"/>
              </a:ext>
            </a:extLst>
          </p:cNvPr>
          <p:cNvGrpSpPr/>
          <p:nvPr/>
        </p:nvGrpSpPr>
        <p:grpSpPr>
          <a:xfrm>
            <a:off x="1194849" y="1164376"/>
            <a:ext cx="1783080" cy="795600"/>
            <a:chOff x="1194849" y="1164376"/>
            <a:chExt cx="1783080" cy="795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F4781FA9-D334-496B-B814-F33867F7C55B}"/>
                    </a:ext>
                  </a:extLst>
                </p14:cNvPr>
                <p14:cNvContentPartPr/>
                <p14:nvPr/>
              </p14:nvContentPartPr>
              <p14:xfrm>
                <a:off x="2570049" y="1284976"/>
                <a:ext cx="75960" cy="11988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F4781FA9-D334-496B-B814-F33867F7C55B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561409" y="1275976"/>
                  <a:ext cx="9360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0B02A367-181C-4EEB-BF5A-A5F2A929E630}"/>
                    </a:ext>
                  </a:extLst>
                </p14:cNvPr>
                <p14:cNvContentPartPr/>
                <p14:nvPr/>
              </p14:nvContentPartPr>
              <p14:xfrm>
                <a:off x="2718009" y="1182376"/>
                <a:ext cx="259920" cy="24624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0B02A367-181C-4EEB-BF5A-A5F2A929E630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2709369" y="1173376"/>
                  <a:ext cx="27756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8010CF97-F4AF-4FEA-A506-3BA41A500AF5}"/>
                    </a:ext>
                  </a:extLst>
                </p14:cNvPr>
                <p14:cNvContentPartPr/>
                <p14:nvPr/>
              </p14:nvContentPartPr>
              <p14:xfrm>
                <a:off x="1275489" y="1164376"/>
                <a:ext cx="5040" cy="21852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8010CF97-F4AF-4FEA-A506-3BA41A500AF5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266489" y="1155376"/>
                  <a:ext cx="2268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CAB13681-461F-42FB-A6B4-1F5562F55DDB}"/>
                    </a:ext>
                  </a:extLst>
                </p14:cNvPr>
                <p14:cNvContentPartPr/>
                <p14:nvPr/>
              </p14:nvContentPartPr>
              <p14:xfrm>
                <a:off x="1194849" y="1247896"/>
                <a:ext cx="90720" cy="212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CAB13681-461F-42FB-A6B4-1F5562F55DDB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185849" y="1239256"/>
                  <a:ext cx="10836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A286E226-3784-4600-8F18-C3EFE2AC81F6}"/>
                    </a:ext>
                  </a:extLst>
                </p14:cNvPr>
                <p14:cNvContentPartPr/>
                <p14:nvPr/>
              </p14:nvContentPartPr>
              <p14:xfrm>
                <a:off x="1335969" y="1255456"/>
                <a:ext cx="127080" cy="1242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A286E226-3784-4600-8F18-C3EFE2AC81F6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327329" y="1246456"/>
                  <a:ext cx="14472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1F2EF01B-E7BE-4ABB-8956-AA96AF8B2598}"/>
                    </a:ext>
                  </a:extLst>
                </p14:cNvPr>
                <p14:cNvContentPartPr/>
                <p14:nvPr/>
              </p14:nvContentPartPr>
              <p14:xfrm>
                <a:off x="1494009" y="1279936"/>
                <a:ext cx="140040" cy="849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1F2EF01B-E7BE-4ABB-8956-AA96AF8B2598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485009" y="1271296"/>
                  <a:ext cx="15768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440EBEBE-D7F1-48FF-99F6-92785EE670FE}"/>
                    </a:ext>
                  </a:extLst>
                </p14:cNvPr>
                <p14:cNvContentPartPr/>
                <p14:nvPr/>
              </p14:nvContentPartPr>
              <p14:xfrm>
                <a:off x="1648449" y="1250416"/>
                <a:ext cx="59760" cy="1195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440EBEBE-D7F1-48FF-99F6-92785EE670FE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639809" y="1241416"/>
                  <a:ext cx="7740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1567EE51-1A3C-4026-8B3E-C359520161E0}"/>
                    </a:ext>
                  </a:extLst>
                </p14:cNvPr>
                <p14:cNvContentPartPr/>
                <p14:nvPr/>
              </p14:nvContentPartPr>
              <p14:xfrm>
                <a:off x="1744209" y="1331056"/>
                <a:ext cx="44640" cy="367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1567EE51-1A3C-4026-8B3E-C359520161E0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735569" y="1322056"/>
                  <a:ext cx="6228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04D1E049-CE59-4D2E-A90C-A54456E005AA}"/>
                    </a:ext>
                  </a:extLst>
                </p14:cNvPr>
                <p14:cNvContentPartPr/>
                <p14:nvPr/>
              </p14:nvContentPartPr>
              <p14:xfrm>
                <a:off x="1865169" y="1306936"/>
                <a:ext cx="10080" cy="846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04D1E049-CE59-4D2E-A90C-A54456E005AA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856529" y="1298296"/>
                  <a:ext cx="2772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EC060795-C595-4796-86C9-6259485EFB33}"/>
                    </a:ext>
                  </a:extLst>
                </p14:cNvPr>
                <p14:cNvContentPartPr/>
                <p14:nvPr/>
              </p14:nvContentPartPr>
              <p14:xfrm>
                <a:off x="1878129" y="1217656"/>
                <a:ext cx="2520" cy="1764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EC060795-C595-4796-86C9-6259485EFB33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869489" y="1209016"/>
                  <a:ext cx="2016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B7B38A2C-1DDB-4819-95F9-4FEA3B78CB2B}"/>
                    </a:ext>
                  </a:extLst>
                </p14:cNvPr>
                <p14:cNvContentPartPr/>
                <p14:nvPr/>
              </p14:nvContentPartPr>
              <p14:xfrm>
                <a:off x="1944369" y="1314856"/>
                <a:ext cx="188280" cy="2599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B7B38A2C-1DDB-4819-95F9-4FEA3B78CB2B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935729" y="1306216"/>
                  <a:ext cx="20592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9F54C9A5-3125-43BF-81CA-39EF098CDEAF}"/>
                    </a:ext>
                  </a:extLst>
                </p14:cNvPr>
                <p14:cNvContentPartPr/>
                <p14:nvPr/>
              </p14:nvContentPartPr>
              <p14:xfrm>
                <a:off x="1245249" y="1602136"/>
                <a:ext cx="7920" cy="20700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9F54C9A5-3125-43BF-81CA-39EF098CDEAF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236609" y="1593496"/>
                  <a:ext cx="2556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06F40837-6055-41F6-A725-1873E61F4F7F}"/>
                    </a:ext>
                  </a:extLst>
                </p14:cNvPr>
                <p14:cNvContentPartPr/>
                <p14:nvPr/>
              </p14:nvContentPartPr>
              <p14:xfrm>
                <a:off x="1225449" y="1720216"/>
                <a:ext cx="98640" cy="6984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06F40837-6055-41F6-A725-1873E61F4F7F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216809" y="1711576"/>
                  <a:ext cx="11628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9A10F1AB-A72B-43A2-A09C-9EAB78A7061A}"/>
                    </a:ext>
                  </a:extLst>
                </p14:cNvPr>
                <p14:cNvContentPartPr/>
                <p14:nvPr/>
              </p14:nvContentPartPr>
              <p14:xfrm>
                <a:off x="1382049" y="1723096"/>
                <a:ext cx="104760" cy="9828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9A10F1AB-A72B-43A2-A09C-9EAB78A7061A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373409" y="1714456"/>
                  <a:ext cx="12240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E7EFAB83-F883-434F-BD28-51019F30F575}"/>
                    </a:ext>
                  </a:extLst>
                </p14:cNvPr>
                <p14:cNvContentPartPr/>
                <p14:nvPr/>
              </p14:nvContentPartPr>
              <p14:xfrm>
                <a:off x="1536129" y="1759096"/>
                <a:ext cx="54720" cy="1112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E7EFAB83-F883-434F-BD28-51019F30F575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527489" y="1750096"/>
                  <a:ext cx="7236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3C5DAF61-7B9B-4D47-AB9F-D3D4AA6AB19E}"/>
                    </a:ext>
                  </a:extLst>
                </p14:cNvPr>
                <p14:cNvContentPartPr/>
                <p14:nvPr/>
              </p14:nvContentPartPr>
              <p14:xfrm>
                <a:off x="1711449" y="1652176"/>
                <a:ext cx="104040" cy="2120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3C5DAF61-7B9B-4D47-AB9F-D3D4AA6AB19E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702809" y="1643176"/>
                  <a:ext cx="12168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4AD393DA-869E-4F4F-9530-BBA6A9A8504F}"/>
                    </a:ext>
                  </a:extLst>
                </p14:cNvPr>
                <p14:cNvContentPartPr/>
                <p14:nvPr/>
              </p14:nvContentPartPr>
              <p14:xfrm>
                <a:off x="2320569" y="1728136"/>
                <a:ext cx="84960" cy="17892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4AD393DA-869E-4F4F-9530-BBA6A9A8504F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2311929" y="1719136"/>
                  <a:ext cx="10260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BBBA411E-A10F-4313-ACCF-CBDA350F094D}"/>
                    </a:ext>
                  </a:extLst>
                </p14:cNvPr>
                <p14:cNvContentPartPr/>
                <p14:nvPr/>
              </p14:nvContentPartPr>
              <p14:xfrm>
                <a:off x="2431809" y="1619056"/>
                <a:ext cx="372960" cy="3409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BBBA411E-A10F-4313-ACCF-CBDA350F094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2422809" y="1610056"/>
                  <a:ext cx="390600" cy="358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94EB52CF-B1E9-49FD-B401-78BDD1E850B8}"/>
                  </a:ext>
                </a:extLst>
              </p14:cNvPr>
              <p14:cNvContentPartPr/>
              <p14:nvPr/>
            </p14:nvContentPartPr>
            <p14:xfrm>
              <a:off x="6487209" y="590536"/>
              <a:ext cx="204840" cy="14040"/>
            </p14:xfrm>
          </p:contentPart>
        </mc:Choice>
        <mc:Fallback xmlns=""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94EB52CF-B1E9-49FD-B401-78BDD1E850B8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6478209" y="581536"/>
                <a:ext cx="222480" cy="31680"/>
              </a:xfrm>
              <a:prstGeom prst="rect">
                <a:avLst/>
              </a:prstGeom>
            </p:spPr>
          </p:pic>
        </mc:Fallback>
      </mc:AlternateContent>
      <p:grpSp>
        <p:nvGrpSpPr>
          <p:cNvPr id="76" name="Group 75">
            <a:extLst>
              <a:ext uri="{FF2B5EF4-FFF2-40B4-BE49-F238E27FC236}">
                <a16:creationId xmlns:a16="http://schemas.microsoft.com/office/drawing/2014/main" id="{60236B93-1AE9-4B99-AC62-A9AAB98E692F}"/>
              </a:ext>
            </a:extLst>
          </p:cNvPr>
          <p:cNvGrpSpPr/>
          <p:nvPr/>
        </p:nvGrpSpPr>
        <p:grpSpPr>
          <a:xfrm>
            <a:off x="1707849" y="3343816"/>
            <a:ext cx="1886760" cy="321120"/>
            <a:chOff x="1707849" y="3343816"/>
            <a:chExt cx="1886760" cy="321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9F98ADFB-143A-47FA-9905-F2971576DDA9}"/>
                    </a:ext>
                  </a:extLst>
                </p14:cNvPr>
                <p14:cNvContentPartPr/>
                <p14:nvPr/>
              </p14:nvContentPartPr>
              <p14:xfrm>
                <a:off x="1707849" y="3396016"/>
                <a:ext cx="116280" cy="26892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9F98ADFB-143A-47FA-9905-F2971576DDA9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699209" y="3387376"/>
                  <a:ext cx="13392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738027A5-EFA2-49F0-9140-8166AA01A6DD}"/>
                    </a:ext>
                  </a:extLst>
                </p14:cNvPr>
                <p14:cNvContentPartPr/>
                <p14:nvPr/>
              </p14:nvContentPartPr>
              <p14:xfrm>
                <a:off x="1777689" y="3508336"/>
                <a:ext cx="131400" cy="3312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738027A5-EFA2-49F0-9140-8166AA01A6DD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769049" y="3499336"/>
                  <a:ext cx="14904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035A34FC-6190-40F6-A2B3-12C5E6B86AAE}"/>
                    </a:ext>
                  </a:extLst>
                </p14:cNvPr>
                <p14:cNvContentPartPr/>
                <p14:nvPr/>
              </p14:nvContentPartPr>
              <p14:xfrm>
                <a:off x="1953369" y="3513016"/>
                <a:ext cx="105480" cy="12024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035A34FC-6190-40F6-A2B3-12C5E6B86AAE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944729" y="3504016"/>
                  <a:ext cx="12312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266F724D-9E91-440B-9581-8897C98B377C}"/>
                    </a:ext>
                  </a:extLst>
                </p14:cNvPr>
                <p14:cNvContentPartPr/>
                <p14:nvPr/>
              </p14:nvContentPartPr>
              <p14:xfrm>
                <a:off x="2176929" y="3501496"/>
                <a:ext cx="68040" cy="12528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266F724D-9E91-440B-9581-8897C98B377C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2167929" y="3492496"/>
                  <a:ext cx="8568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C5FE4C78-7E37-4ED8-8867-9789DA976F26}"/>
                    </a:ext>
                  </a:extLst>
                </p14:cNvPr>
                <p14:cNvContentPartPr/>
                <p14:nvPr/>
              </p14:nvContentPartPr>
              <p14:xfrm>
                <a:off x="2279529" y="3507976"/>
                <a:ext cx="244440" cy="12312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C5FE4C78-7E37-4ED8-8867-9789DA976F26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2270529" y="3498976"/>
                  <a:ext cx="26208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5294C4B9-34B5-4762-BD79-A51277197D68}"/>
                    </a:ext>
                  </a:extLst>
                </p14:cNvPr>
                <p14:cNvContentPartPr/>
                <p14:nvPr/>
              </p14:nvContentPartPr>
              <p14:xfrm>
                <a:off x="2555289" y="3529936"/>
                <a:ext cx="104400" cy="8676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5294C4B9-34B5-4762-BD79-A51277197D68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2546289" y="3520936"/>
                  <a:ext cx="12204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EB174B36-7857-440F-B096-094A8B2D95C6}"/>
                    </a:ext>
                  </a:extLst>
                </p14:cNvPr>
                <p14:cNvContentPartPr/>
                <p14:nvPr/>
              </p14:nvContentPartPr>
              <p14:xfrm>
                <a:off x="2737809" y="3343816"/>
                <a:ext cx="122040" cy="27756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EB174B36-7857-440F-B096-094A8B2D95C6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2729169" y="3334816"/>
                  <a:ext cx="139680" cy="29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20CF779A-9573-474B-B773-2CC2E87C5131}"/>
                    </a:ext>
                  </a:extLst>
                </p14:cNvPr>
                <p14:cNvContentPartPr/>
                <p14:nvPr/>
              </p14:nvContentPartPr>
              <p14:xfrm>
                <a:off x="2864529" y="3456496"/>
                <a:ext cx="9360" cy="2556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20CF779A-9573-474B-B773-2CC2E87C5131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2855529" y="3447856"/>
                  <a:ext cx="2700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28438BDD-D963-46C1-8FA4-A57D42610D24}"/>
                    </a:ext>
                  </a:extLst>
                </p14:cNvPr>
                <p14:cNvContentPartPr/>
                <p14:nvPr/>
              </p14:nvContentPartPr>
              <p14:xfrm>
                <a:off x="2924649" y="3529216"/>
                <a:ext cx="131400" cy="12780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28438BDD-D963-46C1-8FA4-A57D42610D24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2916009" y="3520216"/>
                  <a:ext cx="14904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9D03A476-47B8-4F07-B9B6-C320970D77A0}"/>
                    </a:ext>
                  </a:extLst>
                </p14:cNvPr>
                <p14:cNvContentPartPr/>
                <p14:nvPr/>
              </p14:nvContentPartPr>
              <p14:xfrm>
                <a:off x="3101769" y="3419776"/>
                <a:ext cx="263160" cy="24120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9D03A476-47B8-4F07-B9B6-C320970D77A0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3092769" y="3411136"/>
                  <a:ext cx="280800" cy="25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ED79AC19-FD21-4EBD-B210-C18574BD6113}"/>
                    </a:ext>
                  </a:extLst>
                </p14:cNvPr>
                <p14:cNvContentPartPr/>
                <p14:nvPr/>
              </p14:nvContentPartPr>
              <p14:xfrm>
                <a:off x="3362049" y="3505816"/>
                <a:ext cx="7200" cy="1332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ED79AC19-FD21-4EBD-B210-C18574BD6113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3353049" y="3496816"/>
                  <a:ext cx="2484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C21CD35D-EEF5-4A92-A3B4-67E9E273E02A}"/>
                    </a:ext>
                  </a:extLst>
                </p14:cNvPr>
                <p14:cNvContentPartPr/>
                <p14:nvPr/>
              </p14:nvContentPartPr>
              <p14:xfrm>
                <a:off x="3439449" y="3531736"/>
                <a:ext cx="155160" cy="8928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C21CD35D-EEF5-4A92-A3B4-67E9E273E02A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3430809" y="3523096"/>
                  <a:ext cx="172800" cy="106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AC0527CA-AFE4-44D4-876F-0B444BE7DA3C}"/>
              </a:ext>
            </a:extLst>
          </p:cNvPr>
          <p:cNvGrpSpPr/>
          <p:nvPr/>
        </p:nvGrpSpPr>
        <p:grpSpPr>
          <a:xfrm>
            <a:off x="3999609" y="3504736"/>
            <a:ext cx="866160" cy="309960"/>
            <a:chOff x="3999609" y="3504736"/>
            <a:chExt cx="866160" cy="309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4A8D4540-9B69-4C7A-8E3D-6E490CE6158C}"/>
                    </a:ext>
                  </a:extLst>
                </p14:cNvPr>
                <p14:cNvContentPartPr/>
                <p14:nvPr/>
              </p14:nvContentPartPr>
              <p14:xfrm>
                <a:off x="4005729" y="3504736"/>
                <a:ext cx="114480" cy="13788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4A8D4540-9B69-4C7A-8E3D-6E490CE6158C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3996729" y="3496096"/>
                  <a:ext cx="13212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FD80C83F-8556-451A-B622-18A292C934B1}"/>
                    </a:ext>
                  </a:extLst>
                </p14:cNvPr>
                <p14:cNvContentPartPr/>
                <p14:nvPr/>
              </p14:nvContentPartPr>
              <p14:xfrm>
                <a:off x="4168089" y="3544336"/>
                <a:ext cx="102960" cy="9504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FD80C83F-8556-451A-B622-18A292C934B1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4159449" y="3535696"/>
                  <a:ext cx="12060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E705F084-20AC-4878-BFD2-5CA0E3B64CF1}"/>
                    </a:ext>
                  </a:extLst>
                </p14:cNvPr>
                <p14:cNvContentPartPr/>
                <p14:nvPr/>
              </p14:nvContentPartPr>
              <p14:xfrm>
                <a:off x="4278249" y="3560536"/>
                <a:ext cx="86400" cy="10584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E705F084-20AC-4878-BFD2-5CA0E3B64CF1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4269609" y="3551536"/>
                  <a:ext cx="10404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FCDC58E1-1A0A-458A-8A13-940966C62171}"/>
                    </a:ext>
                  </a:extLst>
                </p14:cNvPr>
                <p14:cNvContentPartPr/>
                <p14:nvPr/>
              </p14:nvContentPartPr>
              <p14:xfrm>
                <a:off x="4389849" y="3561616"/>
                <a:ext cx="59760" cy="10620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FCDC58E1-1A0A-458A-8A13-940966C62171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4381209" y="3552616"/>
                  <a:ext cx="7740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53ECE3AC-B180-4F0F-8E51-3E7CB42483F6}"/>
                    </a:ext>
                  </a:extLst>
                </p14:cNvPr>
                <p14:cNvContentPartPr/>
                <p14:nvPr/>
              </p14:nvContentPartPr>
              <p14:xfrm>
                <a:off x="4493529" y="3584296"/>
                <a:ext cx="147240" cy="11664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53ECE3AC-B180-4F0F-8E51-3E7CB42483F6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4484889" y="3575296"/>
                  <a:ext cx="16488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FD4E3C32-4EBF-4146-B74B-520C371EDCF7}"/>
                    </a:ext>
                  </a:extLst>
                </p14:cNvPr>
                <p14:cNvContentPartPr/>
                <p14:nvPr/>
              </p14:nvContentPartPr>
              <p14:xfrm>
                <a:off x="3999609" y="3789496"/>
                <a:ext cx="539640" cy="2520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FD4E3C32-4EBF-4146-B74B-520C371EDCF7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3990609" y="3780856"/>
                  <a:ext cx="55728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5808FF00-2DE2-4BFE-A1F6-8A1AE8D07243}"/>
                    </a:ext>
                  </a:extLst>
                </p14:cNvPr>
                <p14:cNvContentPartPr/>
                <p14:nvPr/>
              </p14:nvContentPartPr>
              <p14:xfrm>
                <a:off x="4843449" y="3607696"/>
                <a:ext cx="3600" cy="1620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5808FF00-2DE2-4BFE-A1F6-8A1AE8D07243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4834809" y="3599056"/>
                  <a:ext cx="2124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CDB9947D-91B0-4FA1-BBDE-299938924F9C}"/>
                    </a:ext>
                  </a:extLst>
                </p14:cNvPr>
                <p14:cNvContentPartPr/>
                <p14:nvPr/>
              </p14:nvContentPartPr>
              <p14:xfrm>
                <a:off x="4865409" y="3703816"/>
                <a:ext cx="360" cy="36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CDB9947D-91B0-4FA1-BBDE-299938924F9C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4856409" y="369481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0F6CB55E-F610-4BDC-8398-E738EE0B395C}"/>
                  </a:ext>
                </a:extLst>
              </p14:cNvPr>
              <p14:cNvContentPartPr/>
              <p14:nvPr/>
            </p14:nvContentPartPr>
            <p14:xfrm>
              <a:off x="6422769" y="4356856"/>
              <a:ext cx="75600" cy="11016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0F6CB55E-F610-4BDC-8398-E738EE0B395C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6414129" y="4348216"/>
                <a:ext cx="93240" cy="12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D83D8D0F-F4D2-456C-9FE2-BB210773EFAD}"/>
                  </a:ext>
                </a:extLst>
              </p14:cNvPr>
              <p14:cNvContentPartPr/>
              <p14:nvPr/>
            </p14:nvContentPartPr>
            <p14:xfrm>
              <a:off x="6805449" y="4194136"/>
              <a:ext cx="89280" cy="10008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D83D8D0F-F4D2-456C-9FE2-BB210773EFAD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6796809" y="4185136"/>
                <a:ext cx="106920" cy="11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1769E59F-026A-4939-91D7-CB4155327324}"/>
                  </a:ext>
                </a:extLst>
              </p14:cNvPr>
              <p14:cNvContentPartPr/>
              <p14:nvPr/>
            </p14:nvContentPartPr>
            <p14:xfrm>
              <a:off x="6831369" y="4171816"/>
              <a:ext cx="57600" cy="9504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1769E59F-026A-4939-91D7-CB4155327324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6822729" y="4163176"/>
                <a:ext cx="75240" cy="11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B06D191F-B29E-421D-A629-24E721C5B656}"/>
                  </a:ext>
                </a:extLst>
              </p14:cNvPr>
              <p14:cNvContentPartPr/>
              <p14:nvPr/>
            </p14:nvContentPartPr>
            <p14:xfrm>
              <a:off x="7188129" y="4099816"/>
              <a:ext cx="71280" cy="10260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B06D191F-B29E-421D-A629-24E721C5B656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7179489" y="4091176"/>
                <a:ext cx="88920" cy="12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6ACCAD91-146D-4665-A578-B3123C5889E2}"/>
                  </a:ext>
                </a:extLst>
              </p14:cNvPr>
              <p14:cNvContentPartPr/>
              <p14:nvPr/>
            </p14:nvContentPartPr>
            <p14:xfrm>
              <a:off x="6374169" y="4182256"/>
              <a:ext cx="69480" cy="7668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6ACCAD91-146D-4665-A578-B3123C5889E2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6365529" y="4173616"/>
                <a:ext cx="87120" cy="9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C32F333C-3277-4C78-9F09-D215FE435014}"/>
                  </a:ext>
                </a:extLst>
              </p14:cNvPr>
              <p14:cNvContentPartPr/>
              <p14:nvPr/>
            </p14:nvContentPartPr>
            <p14:xfrm>
              <a:off x="6393609" y="4168936"/>
              <a:ext cx="87120" cy="88920"/>
            </p14:xfrm>
          </p:contentPart>
        </mc:Choice>
        <mc:Fallback xmlns=""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C32F333C-3277-4C78-9F09-D215FE435014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6384609" y="4159936"/>
                <a:ext cx="104760" cy="10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88A60186-D36D-4753-A8DA-5030BFFB76C0}"/>
                  </a:ext>
                </a:extLst>
              </p14:cNvPr>
              <p14:cNvContentPartPr/>
              <p14:nvPr/>
            </p14:nvContentPartPr>
            <p14:xfrm>
              <a:off x="6129009" y="4503376"/>
              <a:ext cx="62640" cy="5544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88A60186-D36D-4753-A8DA-5030BFFB76C0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6120009" y="4494376"/>
                <a:ext cx="80280" cy="73080"/>
              </a:xfrm>
              <a:prstGeom prst="rect">
                <a:avLst/>
              </a:prstGeom>
            </p:spPr>
          </p:pic>
        </mc:Fallback>
      </mc:AlternateContent>
      <p:grpSp>
        <p:nvGrpSpPr>
          <p:cNvPr id="110" name="Group 109">
            <a:extLst>
              <a:ext uri="{FF2B5EF4-FFF2-40B4-BE49-F238E27FC236}">
                <a16:creationId xmlns:a16="http://schemas.microsoft.com/office/drawing/2014/main" id="{7662753A-8593-48E4-BB75-7885A4CA776C}"/>
              </a:ext>
            </a:extLst>
          </p:cNvPr>
          <p:cNvGrpSpPr/>
          <p:nvPr/>
        </p:nvGrpSpPr>
        <p:grpSpPr>
          <a:xfrm>
            <a:off x="5620329" y="4468816"/>
            <a:ext cx="353520" cy="172080"/>
            <a:chOff x="5620329" y="4468816"/>
            <a:chExt cx="353520" cy="172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07E96857-3E6D-4496-9E69-2E32F5FA9B8B}"/>
                    </a:ext>
                  </a:extLst>
                </p14:cNvPr>
                <p14:cNvContentPartPr/>
                <p14:nvPr/>
              </p14:nvContentPartPr>
              <p14:xfrm>
                <a:off x="5620329" y="4494736"/>
                <a:ext cx="94680" cy="9252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07E96857-3E6D-4496-9E69-2E32F5FA9B8B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5611689" y="4486096"/>
                  <a:ext cx="11232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0E1156C0-91B1-4C50-9949-AD8881C6A207}"/>
                    </a:ext>
                  </a:extLst>
                </p14:cNvPr>
                <p14:cNvContentPartPr/>
                <p14:nvPr/>
              </p14:nvContentPartPr>
              <p14:xfrm>
                <a:off x="5626089" y="4486816"/>
                <a:ext cx="72720" cy="10368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0E1156C0-91B1-4C50-9949-AD8881C6A207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5617089" y="4477816"/>
                  <a:ext cx="9036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4AA39F15-694A-4AE0-8C74-F6933CC10AC6}"/>
                    </a:ext>
                  </a:extLst>
                </p14:cNvPr>
                <p14:cNvContentPartPr/>
                <p14:nvPr/>
              </p14:nvContentPartPr>
              <p14:xfrm>
                <a:off x="5869449" y="4506256"/>
                <a:ext cx="104400" cy="13464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4AA39F15-694A-4AE0-8C74-F6933CC10AC6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860449" y="4497616"/>
                  <a:ext cx="1220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4A7E6A91-B6DA-484B-8E8C-90A47724E22E}"/>
                    </a:ext>
                  </a:extLst>
                </p14:cNvPr>
                <p14:cNvContentPartPr/>
                <p14:nvPr/>
              </p14:nvContentPartPr>
              <p14:xfrm>
                <a:off x="5897889" y="4468816"/>
                <a:ext cx="360" cy="36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4A7E6A91-B6DA-484B-8E8C-90A47724E22E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5889249" y="446017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4DD1A022-7A67-434F-82C0-AB211B66CDFF}"/>
              </a:ext>
            </a:extLst>
          </p:cNvPr>
          <p:cNvGrpSpPr/>
          <p:nvPr/>
        </p:nvGrpSpPr>
        <p:grpSpPr>
          <a:xfrm>
            <a:off x="5453649" y="3419056"/>
            <a:ext cx="1920240" cy="307080"/>
            <a:chOff x="5453649" y="3419056"/>
            <a:chExt cx="1920240" cy="307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AF95DB97-43B4-4827-A382-025825886C81}"/>
                    </a:ext>
                  </a:extLst>
                </p14:cNvPr>
                <p14:cNvContentPartPr/>
                <p14:nvPr/>
              </p14:nvContentPartPr>
              <p14:xfrm>
                <a:off x="5453649" y="3528856"/>
                <a:ext cx="98640" cy="9684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AF95DB97-43B4-4827-A382-025825886C81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5445009" y="3520216"/>
                  <a:ext cx="11628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D0F69B55-FCCD-4982-98C2-DA6B9C76268B}"/>
                    </a:ext>
                  </a:extLst>
                </p14:cNvPr>
                <p14:cNvContentPartPr/>
                <p14:nvPr/>
              </p14:nvContentPartPr>
              <p14:xfrm>
                <a:off x="5568489" y="3516256"/>
                <a:ext cx="386640" cy="10548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D0F69B55-FCCD-4982-98C2-DA6B9C76268B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5559849" y="3507256"/>
                  <a:ext cx="40428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EE97D3E3-F9F9-4E0D-ABCA-77E310037569}"/>
                    </a:ext>
                  </a:extLst>
                </p14:cNvPr>
                <p14:cNvContentPartPr/>
                <p14:nvPr/>
              </p14:nvContentPartPr>
              <p14:xfrm>
                <a:off x="6195249" y="3569176"/>
                <a:ext cx="13320" cy="9432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EE97D3E3-F9F9-4E0D-ABCA-77E310037569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6186609" y="3560176"/>
                  <a:ext cx="3096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8BFCECF3-11EA-4532-9B2C-00754C75F772}"/>
                    </a:ext>
                  </a:extLst>
                </p14:cNvPr>
                <p14:cNvContentPartPr/>
                <p14:nvPr/>
              </p14:nvContentPartPr>
              <p14:xfrm>
                <a:off x="6204969" y="3491776"/>
                <a:ext cx="11880" cy="1440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8BFCECF3-11EA-4532-9B2C-00754C75F772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6195969" y="3482776"/>
                  <a:ext cx="2952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5DA01815-501E-4F26-9FF7-A9DE5FBA70C8}"/>
                    </a:ext>
                  </a:extLst>
                </p14:cNvPr>
                <p14:cNvContentPartPr/>
                <p14:nvPr/>
              </p14:nvContentPartPr>
              <p14:xfrm>
                <a:off x="6289929" y="3419056"/>
                <a:ext cx="303480" cy="28728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5DA01815-501E-4F26-9FF7-A9DE5FBA70C8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6281289" y="3410056"/>
                  <a:ext cx="321120" cy="30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EE4477BA-8FF6-4C5A-B990-FC262752467D}"/>
                    </a:ext>
                  </a:extLst>
                </p14:cNvPr>
                <p14:cNvContentPartPr/>
                <p14:nvPr/>
              </p14:nvContentPartPr>
              <p14:xfrm>
                <a:off x="6615369" y="3606616"/>
                <a:ext cx="189360" cy="9288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EE4477BA-8FF6-4C5A-B990-FC262752467D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6606369" y="3597616"/>
                  <a:ext cx="20700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A54E375D-C43B-47E6-A3F0-E9DC37675359}"/>
                    </a:ext>
                  </a:extLst>
                </p14:cNvPr>
                <p14:cNvContentPartPr/>
                <p14:nvPr/>
              </p14:nvContentPartPr>
              <p14:xfrm>
                <a:off x="6836769" y="3586096"/>
                <a:ext cx="191880" cy="14004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A54E375D-C43B-47E6-A3F0-E9DC37675359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6828129" y="3577456"/>
                  <a:ext cx="20952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1463B6D5-3ED6-4F97-AE6B-0230390E9D1E}"/>
                    </a:ext>
                  </a:extLst>
                </p14:cNvPr>
                <p14:cNvContentPartPr/>
                <p14:nvPr/>
              </p14:nvContentPartPr>
              <p14:xfrm>
                <a:off x="7373529" y="3455416"/>
                <a:ext cx="360" cy="36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1463B6D5-3ED6-4F97-AE6B-0230390E9D1E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7364529" y="344641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E9ECF5B8-1FAE-4993-8B57-BB8F950E6872}"/>
                    </a:ext>
                  </a:extLst>
                </p14:cNvPr>
                <p14:cNvContentPartPr/>
                <p14:nvPr/>
              </p14:nvContentPartPr>
              <p14:xfrm>
                <a:off x="7098849" y="3534616"/>
                <a:ext cx="92520" cy="16128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E9ECF5B8-1FAE-4993-8B57-BB8F950E6872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7089849" y="3525976"/>
                  <a:ext cx="110160" cy="178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70CB14CC-B986-4D69-9B8A-95EDB991CB3A}"/>
              </a:ext>
            </a:extLst>
          </p:cNvPr>
          <p:cNvGrpSpPr/>
          <p:nvPr/>
        </p:nvGrpSpPr>
        <p:grpSpPr>
          <a:xfrm>
            <a:off x="7600329" y="3308176"/>
            <a:ext cx="746280" cy="591840"/>
            <a:chOff x="7600329" y="3308176"/>
            <a:chExt cx="746280" cy="591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C8F0D603-EB08-4C8B-B939-16379D6ECE22}"/>
                    </a:ext>
                  </a:extLst>
                </p14:cNvPr>
                <p14:cNvContentPartPr/>
                <p14:nvPr/>
              </p14:nvContentPartPr>
              <p14:xfrm>
                <a:off x="7693929" y="3452896"/>
                <a:ext cx="23760" cy="19224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C8F0D603-EB08-4C8B-B939-16379D6ECE22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7685289" y="3443896"/>
                  <a:ext cx="4140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3B48BAEB-9BA1-4A0B-AE92-9719C771D4D8}"/>
                    </a:ext>
                  </a:extLst>
                </p14:cNvPr>
                <p14:cNvContentPartPr/>
                <p14:nvPr/>
              </p14:nvContentPartPr>
              <p14:xfrm>
                <a:off x="7600329" y="3516256"/>
                <a:ext cx="132840" cy="5328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3B48BAEB-9BA1-4A0B-AE92-9719C771D4D8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7591689" y="3507256"/>
                  <a:ext cx="15048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AEABE70B-AB23-488C-8FE7-2D9A266C599D}"/>
                    </a:ext>
                  </a:extLst>
                </p14:cNvPr>
                <p14:cNvContentPartPr/>
                <p14:nvPr/>
              </p14:nvContentPartPr>
              <p14:xfrm>
                <a:off x="7771329" y="3570976"/>
                <a:ext cx="90720" cy="7020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AEABE70B-AB23-488C-8FE7-2D9A266C599D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7762329" y="3561976"/>
                  <a:ext cx="10836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61B8DE30-5AAC-49D6-A08D-79CCCB56FF5A}"/>
                    </a:ext>
                  </a:extLst>
                </p14:cNvPr>
                <p14:cNvContentPartPr/>
                <p14:nvPr/>
              </p14:nvContentPartPr>
              <p14:xfrm>
                <a:off x="7913889" y="3546496"/>
                <a:ext cx="195840" cy="13500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61B8DE30-5AAC-49D6-A08D-79CCCB56FF5A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7905249" y="3537496"/>
                  <a:ext cx="21348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4E35837D-BDCB-45B8-ADE6-75A81239E80A}"/>
                    </a:ext>
                  </a:extLst>
                </p14:cNvPr>
                <p14:cNvContentPartPr/>
                <p14:nvPr/>
              </p14:nvContentPartPr>
              <p14:xfrm>
                <a:off x="8135649" y="3610936"/>
                <a:ext cx="210960" cy="28908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4E35837D-BDCB-45B8-ADE6-75A81239E80A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8126649" y="3601936"/>
                  <a:ext cx="228600" cy="30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71701099-CA97-4652-9E74-36BED04B9650}"/>
                    </a:ext>
                  </a:extLst>
                </p14:cNvPr>
                <p14:cNvContentPartPr/>
                <p14:nvPr/>
              </p14:nvContentPartPr>
              <p14:xfrm>
                <a:off x="7698609" y="3373696"/>
                <a:ext cx="558360" cy="44424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71701099-CA97-4652-9E74-36BED04B9650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7689969" y="3364696"/>
                  <a:ext cx="576000" cy="46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9633EB94-C06F-4F62-85F4-CB73E1AFCDF7}"/>
                    </a:ext>
                  </a:extLst>
                </p14:cNvPr>
                <p14:cNvContentPartPr/>
                <p14:nvPr/>
              </p14:nvContentPartPr>
              <p14:xfrm>
                <a:off x="7745769" y="3308176"/>
                <a:ext cx="576360" cy="57312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9633EB94-C06F-4F62-85F4-CB73E1AFCDF7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7737129" y="3299536"/>
                  <a:ext cx="594000" cy="590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B17679D7-F9D7-44EA-A498-033DA11FA9A6}"/>
              </a:ext>
            </a:extLst>
          </p:cNvPr>
          <p:cNvGrpSpPr/>
          <p:nvPr/>
        </p:nvGrpSpPr>
        <p:grpSpPr>
          <a:xfrm>
            <a:off x="4192209" y="3039616"/>
            <a:ext cx="337320" cy="315360"/>
            <a:chOff x="4192209" y="3039616"/>
            <a:chExt cx="337320" cy="315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698BD6F9-FA69-43EA-92F2-3BFFD22A49E3}"/>
                    </a:ext>
                  </a:extLst>
                </p14:cNvPr>
                <p14:cNvContentPartPr/>
                <p14:nvPr/>
              </p14:nvContentPartPr>
              <p14:xfrm>
                <a:off x="4192209" y="3039616"/>
                <a:ext cx="201960" cy="21888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698BD6F9-FA69-43EA-92F2-3BFFD22A49E3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4183569" y="3030616"/>
                  <a:ext cx="21960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D72EBD15-B069-47E5-94DC-1C44669C3404}"/>
                    </a:ext>
                  </a:extLst>
                </p14:cNvPr>
                <p14:cNvContentPartPr/>
                <p14:nvPr/>
              </p14:nvContentPartPr>
              <p14:xfrm>
                <a:off x="4354569" y="3044656"/>
                <a:ext cx="174960" cy="31032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D72EBD15-B069-47E5-94DC-1C44669C3404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4345569" y="3035656"/>
                  <a:ext cx="192600" cy="327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45126839-5114-4E20-9317-1EFFE9D03E31}"/>
              </a:ext>
            </a:extLst>
          </p:cNvPr>
          <p:cNvGrpSpPr/>
          <p:nvPr/>
        </p:nvGrpSpPr>
        <p:grpSpPr>
          <a:xfrm>
            <a:off x="4063689" y="4157056"/>
            <a:ext cx="417960" cy="253800"/>
            <a:chOff x="4063689" y="4157056"/>
            <a:chExt cx="417960" cy="253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21B6D060-65B7-4527-84D5-836B4DAC3A2E}"/>
                    </a:ext>
                  </a:extLst>
                </p14:cNvPr>
                <p14:cNvContentPartPr/>
                <p14:nvPr/>
              </p14:nvContentPartPr>
              <p14:xfrm>
                <a:off x="4063689" y="4157056"/>
                <a:ext cx="215640" cy="25380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21B6D060-65B7-4527-84D5-836B4DAC3A2E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4054689" y="4148416"/>
                  <a:ext cx="233280" cy="27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189E0FEF-8C6B-4DEF-A946-4478A1C2067E}"/>
                    </a:ext>
                  </a:extLst>
                </p14:cNvPr>
                <p14:cNvContentPartPr/>
                <p14:nvPr/>
              </p14:nvContentPartPr>
              <p14:xfrm>
                <a:off x="4269249" y="4178296"/>
                <a:ext cx="212400" cy="23076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189E0FEF-8C6B-4DEF-A946-4478A1C2067E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4260609" y="4169656"/>
                  <a:ext cx="230040" cy="248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3C1FD5A8-2E34-414C-93B4-5AC31697E3C4}"/>
              </a:ext>
            </a:extLst>
          </p:cNvPr>
          <p:cNvGrpSpPr/>
          <p:nvPr/>
        </p:nvGrpSpPr>
        <p:grpSpPr>
          <a:xfrm>
            <a:off x="847089" y="1219096"/>
            <a:ext cx="237600" cy="143640"/>
            <a:chOff x="847089" y="1219096"/>
            <a:chExt cx="237600" cy="143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2BCF715F-6546-4CF2-BEF5-6C1A7A17759A}"/>
                    </a:ext>
                  </a:extLst>
                </p14:cNvPr>
                <p14:cNvContentPartPr/>
                <p14:nvPr/>
              </p14:nvContentPartPr>
              <p14:xfrm>
                <a:off x="847089" y="1236736"/>
                <a:ext cx="236160" cy="6192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2BCF715F-6546-4CF2-BEF5-6C1A7A17759A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838089" y="1228096"/>
                  <a:ext cx="25380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B21535D2-BC1B-4DD6-9FC6-B0874529A265}"/>
                    </a:ext>
                  </a:extLst>
                </p14:cNvPr>
                <p14:cNvContentPartPr/>
                <p14:nvPr/>
              </p14:nvContentPartPr>
              <p14:xfrm>
                <a:off x="1032129" y="1219096"/>
                <a:ext cx="52560" cy="14364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B21535D2-BC1B-4DD6-9FC6-B0874529A265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1023489" y="1210096"/>
                  <a:ext cx="70200" cy="161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86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C61FD992-4718-4FBF-9943-E827D2FA639E}"/>
                  </a:ext>
                </a:extLst>
              </p14:cNvPr>
              <p14:cNvContentPartPr/>
              <p14:nvPr/>
            </p14:nvContentPartPr>
            <p14:xfrm>
              <a:off x="1275849" y="2045656"/>
              <a:ext cx="1309680" cy="140040"/>
            </p14:xfrm>
          </p:contentPart>
        </mc:Choice>
        <mc:Fallback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C61FD992-4718-4FBF-9943-E827D2FA639E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1266849" y="2036656"/>
                <a:ext cx="1327320" cy="15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8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FF7B958C-A39A-4EA6-AA43-2B231F9B93D8}"/>
                  </a:ext>
                </a:extLst>
              </p14:cNvPr>
              <p14:cNvContentPartPr/>
              <p14:nvPr/>
            </p14:nvContentPartPr>
            <p14:xfrm>
              <a:off x="3110409" y="1521496"/>
              <a:ext cx="896760" cy="585000"/>
            </p14:xfrm>
          </p:contentPart>
        </mc:Choice>
        <mc:Fallback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FF7B958C-A39A-4EA6-AA43-2B231F9B93D8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3101409" y="1512496"/>
                <a:ext cx="914400" cy="60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0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F9FBEE27-5268-41AF-9285-F472679445A5}"/>
                  </a:ext>
                </a:extLst>
              </p14:cNvPr>
              <p14:cNvContentPartPr/>
              <p14:nvPr/>
            </p14:nvContentPartPr>
            <p14:xfrm>
              <a:off x="7568289" y="1360936"/>
              <a:ext cx="11160" cy="28080"/>
            </p14:xfrm>
          </p:contentPart>
        </mc:Choice>
        <mc:Fallback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F9FBEE27-5268-41AF-9285-F472679445A5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7559289" y="1352296"/>
                <a:ext cx="28800" cy="45720"/>
              </a:xfrm>
              <a:prstGeom prst="rect">
                <a:avLst/>
              </a:prstGeom>
            </p:spPr>
          </p:pic>
        </mc:Fallback>
      </mc:AlternateContent>
      <p:grpSp>
        <p:nvGrpSpPr>
          <p:cNvPr id="65" name="Group 64">
            <a:extLst>
              <a:ext uri="{FF2B5EF4-FFF2-40B4-BE49-F238E27FC236}">
                <a16:creationId xmlns:a16="http://schemas.microsoft.com/office/drawing/2014/main" id="{42B2DAF3-D442-44CB-AA3E-3D9CED6E8FA7}"/>
              </a:ext>
            </a:extLst>
          </p:cNvPr>
          <p:cNvGrpSpPr/>
          <p:nvPr/>
        </p:nvGrpSpPr>
        <p:grpSpPr>
          <a:xfrm>
            <a:off x="764289" y="1695016"/>
            <a:ext cx="645480" cy="2093400"/>
            <a:chOff x="764289" y="1695016"/>
            <a:chExt cx="645480" cy="2093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5FC09916-2E18-4D73-A035-251E15A5C4B1}"/>
                    </a:ext>
                  </a:extLst>
                </p14:cNvPr>
                <p14:cNvContentPartPr/>
                <p14:nvPr/>
              </p14:nvContentPartPr>
              <p14:xfrm>
                <a:off x="866889" y="1774936"/>
                <a:ext cx="212040" cy="1332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5FC09916-2E18-4D73-A035-251E15A5C4B1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857889" y="1766296"/>
                  <a:ext cx="22968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704D6F54-C858-4DDE-A980-2FD6683BC420}"/>
                    </a:ext>
                  </a:extLst>
                </p14:cNvPr>
                <p14:cNvContentPartPr/>
                <p14:nvPr/>
              </p14:nvContentPartPr>
              <p14:xfrm>
                <a:off x="1037889" y="1695016"/>
                <a:ext cx="46440" cy="14364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704D6F54-C858-4DDE-A980-2FD6683BC420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1028889" y="1686376"/>
                  <a:ext cx="6408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2DECFB49-B4AF-47BC-A9A3-126C123392EE}"/>
                    </a:ext>
                  </a:extLst>
                </p14:cNvPr>
                <p14:cNvContentPartPr/>
                <p14:nvPr/>
              </p14:nvContentPartPr>
              <p14:xfrm>
                <a:off x="1032849" y="1902376"/>
                <a:ext cx="182160" cy="22248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2DECFB49-B4AF-47BC-A9A3-126C123392EE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1024209" y="1893376"/>
                  <a:ext cx="19980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C0E81900-99BD-48E2-A7F7-98EFFEA4D16A}"/>
                    </a:ext>
                  </a:extLst>
                </p14:cNvPr>
                <p14:cNvContentPartPr/>
                <p14:nvPr/>
              </p14:nvContentPartPr>
              <p14:xfrm>
                <a:off x="764289" y="1974376"/>
                <a:ext cx="597960" cy="168732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C0E81900-99BD-48E2-A7F7-98EFFEA4D16A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755289" y="1965376"/>
                  <a:ext cx="615600" cy="170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6FC4F732-473B-446D-88CA-400B9A3825DD}"/>
                    </a:ext>
                  </a:extLst>
                </p14:cNvPr>
                <p14:cNvContentPartPr/>
                <p14:nvPr/>
              </p14:nvContentPartPr>
              <p14:xfrm>
                <a:off x="1275849" y="3556936"/>
                <a:ext cx="133920" cy="23148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6FC4F732-473B-446D-88CA-400B9A3825DD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1267209" y="3547936"/>
                  <a:ext cx="151560" cy="249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C8DDE380-8D00-4DA0-AA65-F435A282C5E4}"/>
              </a:ext>
            </a:extLst>
          </p:cNvPr>
          <p:cNvGrpSpPr/>
          <p:nvPr/>
        </p:nvGrpSpPr>
        <p:grpSpPr>
          <a:xfrm>
            <a:off x="1867689" y="3711736"/>
            <a:ext cx="1679760" cy="468360"/>
            <a:chOff x="1867689" y="3711736"/>
            <a:chExt cx="1679760" cy="468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356735E0-1110-49A6-982D-FDD5B875B8C6}"/>
                    </a:ext>
                  </a:extLst>
                </p14:cNvPr>
                <p14:cNvContentPartPr/>
                <p14:nvPr/>
              </p14:nvContentPartPr>
              <p14:xfrm>
                <a:off x="2500209" y="3885256"/>
                <a:ext cx="34560" cy="23904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356735E0-1110-49A6-982D-FDD5B875B8C6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2491209" y="3876256"/>
                  <a:ext cx="5220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688F97A3-4DBD-4376-8B1D-2E3C9F189A27}"/>
                    </a:ext>
                  </a:extLst>
                </p14:cNvPr>
                <p14:cNvContentPartPr/>
                <p14:nvPr/>
              </p14:nvContentPartPr>
              <p14:xfrm>
                <a:off x="2418849" y="4003336"/>
                <a:ext cx="100080" cy="2052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688F97A3-4DBD-4376-8B1D-2E3C9F189A27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2409849" y="3994336"/>
                  <a:ext cx="1177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2743382E-2CEA-45D1-906C-CC1DE016A708}"/>
                    </a:ext>
                  </a:extLst>
                </p14:cNvPr>
                <p14:cNvContentPartPr/>
                <p14:nvPr/>
              </p14:nvContentPartPr>
              <p14:xfrm>
                <a:off x="2585529" y="4024936"/>
                <a:ext cx="97920" cy="9288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2743382E-2CEA-45D1-906C-CC1DE016A708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2576889" y="4015936"/>
                  <a:ext cx="11556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8050BFAA-DA6B-49D6-9136-A6DEE4598F49}"/>
                    </a:ext>
                  </a:extLst>
                </p14:cNvPr>
                <p14:cNvContentPartPr/>
                <p14:nvPr/>
              </p14:nvContentPartPr>
              <p14:xfrm>
                <a:off x="2702529" y="3895696"/>
                <a:ext cx="229320" cy="28440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8050BFAA-DA6B-49D6-9136-A6DEE4598F49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2693529" y="3886696"/>
                  <a:ext cx="246960" cy="30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7D191F73-11E2-433E-94CC-137F4AF13806}"/>
                    </a:ext>
                  </a:extLst>
                </p14:cNvPr>
                <p14:cNvContentPartPr/>
                <p14:nvPr/>
              </p14:nvContentPartPr>
              <p14:xfrm>
                <a:off x="1867689" y="3711736"/>
                <a:ext cx="1679760" cy="4644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7D191F73-11E2-433E-94CC-137F4AF13806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1858689" y="3703096"/>
                  <a:ext cx="1697400" cy="64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3DA46190-28F5-4EAB-98FC-00763B75BCE5}"/>
              </a:ext>
            </a:extLst>
          </p:cNvPr>
          <p:cNvGrpSpPr/>
          <p:nvPr/>
        </p:nvGrpSpPr>
        <p:grpSpPr>
          <a:xfrm>
            <a:off x="5860449" y="2030176"/>
            <a:ext cx="211680" cy="246600"/>
            <a:chOff x="5860449" y="2030176"/>
            <a:chExt cx="211680" cy="246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8C5DA633-7524-4C98-B04E-932196DE1617}"/>
                    </a:ext>
                  </a:extLst>
                </p14:cNvPr>
                <p14:cNvContentPartPr/>
                <p14:nvPr/>
              </p14:nvContentPartPr>
              <p14:xfrm>
                <a:off x="5941089" y="2086336"/>
                <a:ext cx="37800" cy="19044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8C5DA633-7524-4C98-B04E-932196DE1617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5932089" y="2077336"/>
                  <a:ext cx="5544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A6C32223-C082-4DB9-AD6C-C2E31F22ECE4}"/>
                    </a:ext>
                  </a:extLst>
                </p14:cNvPr>
                <p14:cNvContentPartPr/>
                <p14:nvPr/>
              </p14:nvContentPartPr>
              <p14:xfrm>
                <a:off x="5860449" y="2030176"/>
                <a:ext cx="211680" cy="11340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A6C32223-C082-4DB9-AD6C-C2E31F22ECE4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5851449" y="2021536"/>
                  <a:ext cx="229320" cy="131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6514955C-476F-40ED-B41B-EEE0C877DA2F}"/>
              </a:ext>
            </a:extLst>
          </p:cNvPr>
          <p:cNvGrpSpPr/>
          <p:nvPr/>
        </p:nvGrpSpPr>
        <p:grpSpPr>
          <a:xfrm>
            <a:off x="8045289" y="2115136"/>
            <a:ext cx="148680" cy="178920"/>
            <a:chOff x="8045289" y="2115136"/>
            <a:chExt cx="148680" cy="178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DA83A69F-88B2-4E53-A3AD-CB8AC8E3EAA1}"/>
                    </a:ext>
                  </a:extLst>
                </p14:cNvPr>
                <p14:cNvContentPartPr/>
                <p14:nvPr/>
              </p14:nvContentPartPr>
              <p14:xfrm>
                <a:off x="8053569" y="2123776"/>
                <a:ext cx="104760" cy="17028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DA83A69F-88B2-4E53-A3AD-CB8AC8E3EAA1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8044569" y="2115136"/>
                  <a:ext cx="12240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868BF0D4-42DD-4B60-A1A2-23138EBE9685}"/>
                    </a:ext>
                  </a:extLst>
                </p14:cNvPr>
                <p14:cNvContentPartPr/>
                <p14:nvPr/>
              </p14:nvContentPartPr>
              <p14:xfrm>
                <a:off x="8045289" y="2115136"/>
                <a:ext cx="148680" cy="8208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868BF0D4-42DD-4B60-A1A2-23138EBE9685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8036289" y="2106496"/>
                  <a:ext cx="166320" cy="99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20">
            <p14:nvContentPartPr>
              <p14:cNvPr id="136" name="Ink 135">
                <a:extLst>
                  <a:ext uri="{FF2B5EF4-FFF2-40B4-BE49-F238E27FC236}">
                    <a16:creationId xmlns:a16="http://schemas.microsoft.com/office/drawing/2014/main" id="{0D2CFCBD-57FD-44C9-BAC0-3A781371AFF6}"/>
                  </a:ext>
                </a:extLst>
              </p14:cNvPr>
              <p14:cNvContentPartPr/>
              <p14:nvPr/>
            </p14:nvContentPartPr>
            <p14:xfrm>
              <a:off x="3521169" y="1980856"/>
              <a:ext cx="1054080" cy="682560"/>
            </p14:xfrm>
          </p:contentPart>
        </mc:Choice>
        <mc:Fallback>
          <p:pic>
            <p:nvPicPr>
              <p:cNvPr id="136" name="Ink 135">
                <a:extLst>
                  <a:ext uri="{FF2B5EF4-FFF2-40B4-BE49-F238E27FC236}">
                    <a16:creationId xmlns:a16="http://schemas.microsoft.com/office/drawing/2014/main" id="{0D2CFCBD-57FD-44C9-BAC0-3A781371AFF6}"/>
                  </a:ext>
                </a:extLst>
              </p:cNvPr>
              <p:cNvPicPr/>
              <p:nvPr/>
            </p:nvPicPr>
            <p:blipFill>
              <a:blip r:embed="rId221"/>
              <a:stretch>
                <a:fillRect/>
              </a:stretch>
            </p:blipFill>
            <p:spPr>
              <a:xfrm>
                <a:off x="3512529" y="1972216"/>
                <a:ext cx="1071720" cy="70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2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0766EBB3-83C2-4E26-889E-19721F36DCB0}"/>
                  </a:ext>
                </a:extLst>
              </p14:cNvPr>
              <p14:cNvContentPartPr/>
              <p14:nvPr/>
            </p14:nvContentPartPr>
            <p14:xfrm>
              <a:off x="4100049" y="4535776"/>
              <a:ext cx="369720" cy="212400"/>
            </p14:xfrm>
          </p:contentPart>
        </mc:Choice>
        <mc:Fallback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0766EBB3-83C2-4E26-889E-19721F36DCB0}"/>
                  </a:ext>
                </a:extLst>
              </p:cNvPr>
              <p:cNvPicPr/>
              <p:nvPr/>
            </p:nvPicPr>
            <p:blipFill>
              <a:blip r:embed="rId223"/>
              <a:stretch>
                <a:fillRect/>
              </a:stretch>
            </p:blipFill>
            <p:spPr>
              <a:xfrm>
                <a:off x="4091049" y="4526776"/>
                <a:ext cx="387360" cy="23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4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FAD10A2A-5879-4D39-AA02-CBC02713CAA9}"/>
                  </a:ext>
                </a:extLst>
              </p14:cNvPr>
              <p14:cNvContentPartPr/>
              <p14:nvPr/>
            </p14:nvContentPartPr>
            <p14:xfrm>
              <a:off x="4287609" y="3379096"/>
              <a:ext cx="184320" cy="78480"/>
            </p14:xfrm>
          </p:contentPart>
        </mc:Choice>
        <mc:Fallback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FAD10A2A-5879-4D39-AA02-CBC02713CAA9}"/>
                  </a:ext>
                </a:extLst>
              </p:cNvPr>
              <p:cNvPicPr/>
              <p:nvPr/>
            </p:nvPicPr>
            <p:blipFill>
              <a:blip r:embed="rId225"/>
              <a:stretch>
                <a:fillRect/>
              </a:stretch>
            </p:blipFill>
            <p:spPr>
              <a:xfrm>
                <a:off x="4278969" y="3370096"/>
                <a:ext cx="201960" cy="96120"/>
              </a:xfrm>
              <a:prstGeom prst="rect">
                <a:avLst/>
              </a:prstGeom>
            </p:spPr>
          </p:pic>
        </mc:Fallback>
      </mc:AlternateContent>
      <p:grpSp>
        <p:nvGrpSpPr>
          <p:cNvPr id="142" name="Group 141">
            <a:extLst>
              <a:ext uri="{FF2B5EF4-FFF2-40B4-BE49-F238E27FC236}">
                <a16:creationId xmlns:a16="http://schemas.microsoft.com/office/drawing/2014/main" id="{DAE8FE93-953E-40C2-A3B0-F96C5A824AE6}"/>
              </a:ext>
            </a:extLst>
          </p:cNvPr>
          <p:cNvGrpSpPr/>
          <p:nvPr/>
        </p:nvGrpSpPr>
        <p:grpSpPr>
          <a:xfrm>
            <a:off x="6088689" y="3854656"/>
            <a:ext cx="101520" cy="709920"/>
            <a:chOff x="6088689" y="3854656"/>
            <a:chExt cx="101520" cy="709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DAE4AB5A-7CA3-4BD0-85E2-C8FF2DDF6FF6}"/>
                    </a:ext>
                  </a:extLst>
                </p14:cNvPr>
                <p14:cNvContentPartPr/>
                <p14:nvPr/>
              </p14:nvContentPartPr>
              <p14:xfrm>
                <a:off x="6128289" y="4503016"/>
                <a:ext cx="47520" cy="6156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DAE4AB5A-7CA3-4BD0-85E2-C8FF2DDF6FF6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6119289" y="4494016"/>
                  <a:ext cx="6516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7C64E7E3-0BB4-4FA7-83DA-10481C6A819E}"/>
                    </a:ext>
                  </a:extLst>
                </p14:cNvPr>
                <p14:cNvContentPartPr/>
                <p14:nvPr/>
              </p14:nvContentPartPr>
              <p14:xfrm>
                <a:off x="6121449" y="3854656"/>
                <a:ext cx="29520" cy="48060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7C64E7E3-0BB4-4FA7-83DA-10481C6A819E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6112809" y="3845656"/>
                  <a:ext cx="47160" cy="49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37CB317F-7DF3-4C6A-9619-024B278575A1}"/>
                    </a:ext>
                  </a:extLst>
                </p14:cNvPr>
                <p14:cNvContentPartPr/>
                <p14:nvPr/>
              </p14:nvContentPartPr>
              <p14:xfrm>
                <a:off x="6088689" y="4256776"/>
                <a:ext cx="101520" cy="11772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37CB317F-7DF3-4C6A-9619-024B278575A1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6080049" y="4247776"/>
                  <a:ext cx="119160" cy="1353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629688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EED3D6-2B22-4060-A8D1-B49C1D007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Hyperparameter tuning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E8EF70-8DAB-40BF-8838-554D9E542E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64183-AB7D-4B7E-B101-A94E65AA36CB}" type="slidenum">
              <a:rPr lang="en-US" smtClean="0"/>
              <a:pPr/>
              <a:t>13</a:t>
            </a:fld>
            <a:endParaRPr lang="en-US"/>
          </a:p>
        </p:txBody>
      </p: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3F546D88-874D-4AC3-93E3-08CCE8CD3607}"/>
              </a:ext>
            </a:extLst>
          </p:cNvPr>
          <p:cNvGrpSpPr/>
          <p:nvPr/>
        </p:nvGrpSpPr>
        <p:grpSpPr>
          <a:xfrm>
            <a:off x="95769" y="1204336"/>
            <a:ext cx="3814560" cy="1671480"/>
            <a:chOff x="95769" y="1204336"/>
            <a:chExt cx="3814560" cy="1671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2325448B-EB43-4271-962C-8F51DF4BBD4D}"/>
                    </a:ext>
                  </a:extLst>
                </p14:cNvPr>
                <p14:cNvContentPartPr/>
                <p14:nvPr/>
              </p14:nvContentPartPr>
              <p14:xfrm>
                <a:off x="840249" y="1355536"/>
                <a:ext cx="123480" cy="1951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2325448B-EB43-4271-962C-8F51DF4BBD4D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831249" y="1346536"/>
                  <a:ext cx="14112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EFCB9692-4F61-4E45-8BCC-F14AF69CF8C7}"/>
                    </a:ext>
                  </a:extLst>
                </p14:cNvPr>
                <p14:cNvContentPartPr/>
                <p14:nvPr/>
              </p14:nvContentPartPr>
              <p14:xfrm>
                <a:off x="1004049" y="1383616"/>
                <a:ext cx="209520" cy="1087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EFCB9692-4F61-4E45-8BCC-F14AF69CF8C7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995409" y="1374616"/>
                  <a:ext cx="22716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9D839480-3426-4321-866A-93C548BEB358}"/>
                    </a:ext>
                  </a:extLst>
                </p14:cNvPr>
                <p14:cNvContentPartPr/>
                <p14:nvPr/>
              </p14:nvContentPartPr>
              <p14:xfrm>
                <a:off x="1261809" y="1395496"/>
                <a:ext cx="105480" cy="774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9D839480-3426-4321-866A-93C548BEB358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252809" y="1386856"/>
                  <a:ext cx="12312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66592672-BCB7-4E94-A16B-DFF7E9F2D1BF}"/>
                    </a:ext>
                  </a:extLst>
                </p14:cNvPr>
                <p14:cNvContentPartPr/>
                <p14:nvPr/>
              </p14:nvContentPartPr>
              <p14:xfrm>
                <a:off x="1466649" y="1243216"/>
                <a:ext cx="576720" cy="2520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66592672-BCB7-4E94-A16B-DFF7E9F2D1BF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1458009" y="1234216"/>
                  <a:ext cx="594360" cy="26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F65A3C43-15BE-49DF-8ADA-8E940B4760F8}"/>
                    </a:ext>
                  </a:extLst>
                </p14:cNvPr>
                <p14:cNvContentPartPr/>
                <p14:nvPr/>
              </p14:nvContentPartPr>
              <p14:xfrm>
                <a:off x="2047689" y="1383256"/>
                <a:ext cx="197280" cy="1299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F65A3C43-15BE-49DF-8ADA-8E940B4760F8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2039049" y="1374256"/>
                  <a:ext cx="21492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6A57DFAD-FDC7-4338-9AC6-BD4E7A67DC5B}"/>
                    </a:ext>
                  </a:extLst>
                </p14:cNvPr>
                <p14:cNvContentPartPr/>
                <p14:nvPr/>
              </p14:nvContentPartPr>
              <p14:xfrm>
                <a:off x="2283489" y="1375696"/>
                <a:ext cx="127440" cy="1566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6A57DFAD-FDC7-4338-9AC6-BD4E7A67DC5B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2274489" y="1367056"/>
                  <a:ext cx="14508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08C4E0D4-C086-40F3-A2C2-0C8F0206363E}"/>
                    </a:ext>
                  </a:extLst>
                </p14:cNvPr>
                <p14:cNvContentPartPr/>
                <p14:nvPr/>
              </p14:nvContentPartPr>
              <p14:xfrm>
                <a:off x="95769" y="1648576"/>
                <a:ext cx="201240" cy="4104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08C4E0D4-C086-40F3-A2C2-0C8F0206363E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87129" y="1639576"/>
                  <a:ext cx="218880" cy="42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8EF1D080-6B83-4766-8B96-A65A41BCAE82}"/>
                    </a:ext>
                  </a:extLst>
                </p14:cNvPr>
                <p14:cNvContentPartPr/>
                <p14:nvPr/>
              </p14:nvContentPartPr>
              <p14:xfrm>
                <a:off x="354969" y="1789696"/>
                <a:ext cx="65880" cy="1494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8EF1D080-6B83-4766-8B96-A65A41BCAE82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345969" y="1780696"/>
                  <a:ext cx="8352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1736A72A-12F9-460A-8BBC-5AE8CC262BF5}"/>
                    </a:ext>
                  </a:extLst>
                </p14:cNvPr>
                <p14:cNvContentPartPr/>
                <p14:nvPr/>
              </p14:nvContentPartPr>
              <p14:xfrm>
                <a:off x="421209" y="1759816"/>
                <a:ext cx="234720" cy="1098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1736A72A-12F9-460A-8BBC-5AE8CC262BF5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412209" y="1750816"/>
                  <a:ext cx="25236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E5794F40-8619-40DC-BDA3-0A53F0EB36B2}"/>
                    </a:ext>
                  </a:extLst>
                </p14:cNvPr>
                <p14:cNvContentPartPr/>
                <p14:nvPr/>
              </p14:nvContentPartPr>
              <p14:xfrm>
                <a:off x="855009" y="1804816"/>
                <a:ext cx="1397160" cy="622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E5794F40-8619-40DC-BDA3-0A53F0EB36B2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846369" y="1795816"/>
                  <a:ext cx="141480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8E1776F1-5CDE-4159-AE2E-6047FB74556F}"/>
                    </a:ext>
                  </a:extLst>
                </p14:cNvPr>
                <p14:cNvContentPartPr/>
                <p14:nvPr/>
              </p14:nvContentPartPr>
              <p14:xfrm>
                <a:off x="2677689" y="1374616"/>
                <a:ext cx="27720" cy="4212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8E1776F1-5CDE-4159-AE2E-6047FB74556F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2669049" y="1365976"/>
                  <a:ext cx="4536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0FCD291A-8FFC-4959-B332-787653334A5C}"/>
                    </a:ext>
                  </a:extLst>
                </p14:cNvPr>
                <p14:cNvContentPartPr/>
                <p14:nvPr/>
              </p14:nvContentPartPr>
              <p14:xfrm>
                <a:off x="2718729" y="1497016"/>
                <a:ext cx="360" cy="36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0FCD291A-8FFC-4959-B332-787653334A5C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2710089" y="148837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FC03143A-06E8-4929-85EC-84632184DB1B}"/>
                    </a:ext>
                  </a:extLst>
                </p14:cNvPr>
                <p14:cNvContentPartPr/>
                <p14:nvPr/>
              </p14:nvContentPartPr>
              <p14:xfrm>
                <a:off x="3031929" y="1204336"/>
                <a:ext cx="5760" cy="20808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FC03143A-06E8-4929-85EC-84632184DB1B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3022929" y="1195336"/>
                  <a:ext cx="2340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DD818C2C-2399-4C7A-8FA9-DD331DC6C745}"/>
                    </a:ext>
                  </a:extLst>
                </p14:cNvPr>
                <p14:cNvContentPartPr/>
                <p14:nvPr/>
              </p14:nvContentPartPr>
              <p14:xfrm>
                <a:off x="2964969" y="1335376"/>
                <a:ext cx="410760" cy="11592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DD818C2C-2399-4C7A-8FA9-DD331DC6C745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2956329" y="1326376"/>
                  <a:ext cx="42840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B456E315-CDCA-4FDA-BF2F-C99F11DB5AEE}"/>
                    </a:ext>
                  </a:extLst>
                </p14:cNvPr>
                <p14:cNvContentPartPr/>
                <p14:nvPr/>
              </p14:nvContentPartPr>
              <p14:xfrm>
                <a:off x="3375729" y="1316656"/>
                <a:ext cx="11880" cy="1620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B456E315-CDCA-4FDA-BF2F-C99F11DB5AEE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3366729" y="1308016"/>
                  <a:ext cx="2952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58CF7A17-BC51-4AC5-96BB-82A4E643CF28}"/>
                    </a:ext>
                  </a:extLst>
                </p14:cNvPr>
                <p14:cNvContentPartPr/>
                <p14:nvPr/>
              </p14:nvContentPartPr>
              <p14:xfrm>
                <a:off x="3430809" y="1377136"/>
                <a:ext cx="106920" cy="8100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58CF7A17-BC51-4AC5-96BB-82A4E643CF28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3422169" y="1368136"/>
                  <a:ext cx="12456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946FEF4A-9B43-4513-A600-580A016B2C87}"/>
                    </a:ext>
                  </a:extLst>
                </p14:cNvPr>
                <p14:cNvContentPartPr/>
                <p14:nvPr/>
              </p14:nvContentPartPr>
              <p14:xfrm>
                <a:off x="3601809" y="1363096"/>
                <a:ext cx="14040" cy="10296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946FEF4A-9B43-4513-A600-580A016B2C87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3592809" y="1354096"/>
                  <a:ext cx="3168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16203AB0-89AF-421F-AB28-002B46C6ABA6}"/>
                    </a:ext>
                  </a:extLst>
                </p14:cNvPr>
                <p14:cNvContentPartPr/>
                <p14:nvPr/>
              </p14:nvContentPartPr>
              <p14:xfrm>
                <a:off x="3629889" y="1338256"/>
                <a:ext cx="14040" cy="1440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16203AB0-89AF-421F-AB28-002B46C6ABA6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3620889" y="1329616"/>
                  <a:ext cx="3168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3474B525-9D14-4983-9693-DAFEF879E39B}"/>
                    </a:ext>
                  </a:extLst>
                </p14:cNvPr>
                <p14:cNvContentPartPr/>
                <p14:nvPr/>
              </p14:nvContentPartPr>
              <p14:xfrm>
                <a:off x="3702969" y="1406296"/>
                <a:ext cx="207360" cy="32508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3474B525-9D14-4983-9693-DAFEF879E39B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3693969" y="1397656"/>
                  <a:ext cx="225000" cy="34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46C9EE04-AA93-4CC2-8470-6DCE3B1F82DA}"/>
                    </a:ext>
                  </a:extLst>
                </p14:cNvPr>
                <p14:cNvContentPartPr/>
                <p14:nvPr/>
              </p14:nvContentPartPr>
              <p14:xfrm>
                <a:off x="2667609" y="1387576"/>
                <a:ext cx="240840" cy="2736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46C9EE04-AA93-4CC2-8470-6DCE3B1F82DA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2658609" y="1378576"/>
                  <a:ext cx="25848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7AEF091C-739F-40F3-BE47-7A6EDEA339BA}"/>
                    </a:ext>
                  </a:extLst>
                </p14:cNvPr>
                <p14:cNvContentPartPr/>
                <p14:nvPr/>
              </p14:nvContentPartPr>
              <p14:xfrm>
                <a:off x="2633049" y="1272016"/>
                <a:ext cx="138600" cy="20952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7AEF091C-739F-40F3-BE47-7A6EDEA339BA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2624049" y="1263016"/>
                  <a:ext cx="15624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01C2AC86-933C-40B2-9C67-EB7F3AFC9FAB}"/>
                    </a:ext>
                  </a:extLst>
                </p14:cNvPr>
                <p14:cNvContentPartPr/>
                <p14:nvPr/>
              </p14:nvContentPartPr>
              <p14:xfrm>
                <a:off x="2673009" y="1710496"/>
                <a:ext cx="218520" cy="3852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01C2AC86-933C-40B2-9C67-EB7F3AFC9FAB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2664369" y="1701496"/>
                  <a:ext cx="23616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648B4CC3-BCB7-4D20-B0E0-AC95052E8ACB}"/>
                    </a:ext>
                  </a:extLst>
                </p14:cNvPr>
                <p14:cNvContentPartPr/>
                <p14:nvPr/>
              </p14:nvContentPartPr>
              <p14:xfrm>
                <a:off x="2862369" y="1673056"/>
                <a:ext cx="70920" cy="14256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648B4CC3-BCB7-4D20-B0E0-AC95052E8ACB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2853369" y="1664056"/>
                  <a:ext cx="8856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9F87A014-86C7-480F-B15B-FD7420AC3238}"/>
                    </a:ext>
                  </a:extLst>
                </p14:cNvPr>
                <p14:cNvContentPartPr/>
                <p14:nvPr/>
              </p14:nvContentPartPr>
              <p14:xfrm>
                <a:off x="3134169" y="1766296"/>
                <a:ext cx="659160" cy="5472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9F87A014-86C7-480F-B15B-FD7420AC3238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3125529" y="1757656"/>
                  <a:ext cx="67680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16F7FA9D-04A7-4BA3-ACA7-396EFDF77613}"/>
                    </a:ext>
                  </a:extLst>
                </p14:cNvPr>
                <p14:cNvContentPartPr/>
                <p14:nvPr/>
              </p14:nvContentPartPr>
              <p14:xfrm>
                <a:off x="2307969" y="2649736"/>
                <a:ext cx="1800" cy="2376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16F7FA9D-04A7-4BA3-ACA7-396EFDF77613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2299329" y="2640736"/>
                  <a:ext cx="1944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A9C7BB49-90D6-48B4-8616-B9701F2FEDAD}"/>
                    </a:ext>
                  </a:extLst>
                </p14:cNvPr>
                <p14:cNvContentPartPr/>
                <p14:nvPr/>
              </p14:nvContentPartPr>
              <p14:xfrm>
                <a:off x="2308689" y="2872936"/>
                <a:ext cx="3600" cy="288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A9C7BB49-90D6-48B4-8616-B9701F2FEDAD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2300049" y="2863936"/>
                  <a:ext cx="21240" cy="20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04">
            <p14:nvContentPartPr>
              <p14:cNvPr id="263" name="Ink 262">
                <a:extLst>
                  <a:ext uri="{FF2B5EF4-FFF2-40B4-BE49-F238E27FC236}">
                    <a16:creationId xmlns:a16="http://schemas.microsoft.com/office/drawing/2014/main" id="{BEF11FC6-D98A-4AC8-B340-316C38090B0F}"/>
                  </a:ext>
                </a:extLst>
              </p14:cNvPr>
              <p14:cNvContentPartPr/>
              <p14:nvPr/>
            </p14:nvContentPartPr>
            <p14:xfrm>
              <a:off x="3916809" y="188056"/>
              <a:ext cx="1478520" cy="883440"/>
            </p14:xfrm>
          </p:contentPart>
        </mc:Choice>
        <mc:Fallback>
          <p:pic>
            <p:nvPicPr>
              <p:cNvPr id="263" name="Ink 262">
                <a:extLst>
                  <a:ext uri="{FF2B5EF4-FFF2-40B4-BE49-F238E27FC236}">
                    <a16:creationId xmlns:a16="http://schemas.microsoft.com/office/drawing/2014/main" id="{BEF11FC6-D98A-4AC8-B340-316C38090B0F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3908169" y="179416"/>
                <a:ext cx="1496160" cy="901080"/>
              </a:xfrm>
              <a:prstGeom prst="rect">
                <a:avLst/>
              </a:prstGeom>
            </p:spPr>
          </p:pic>
        </mc:Fallback>
      </mc:AlternateContent>
      <p:grpSp>
        <p:nvGrpSpPr>
          <p:cNvPr id="274" name="Group 273">
            <a:extLst>
              <a:ext uri="{FF2B5EF4-FFF2-40B4-BE49-F238E27FC236}">
                <a16:creationId xmlns:a16="http://schemas.microsoft.com/office/drawing/2014/main" id="{F07F2F59-54E0-4E22-B346-34F711D7A6C1}"/>
              </a:ext>
            </a:extLst>
          </p:cNvPr>
          <p:cNvGrpSpPr/>
          <p:nvPr/>
        </p:nvGrpSpPr>
        <p:grpSpPr>
          <a:xfrm>
            <a:off x="907209" y="1012456"/>
            <a:ext cx="8201160" cy="3922560"/>
            <a:chOff x="907209" y="1012456"/>
            <a:chExt cx="8201160" cy="3922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54FAA888-001A-4DD0-BA76-294AB845A6B6}"/>
                    </a:ext>
                  </a:extLst>
                </p14:cNvPr>
                <p14:cNvContentPartPr/>
                <p14:nvPr/>
              </p14:nvContentPartPr>
              <p14:xfrm>
                <a:off x="3147849" y="1573336"/>
                <a:ext cx="587880" cy="12276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54FAA888-001A-4DD0-BA76-294AB845A6B6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3139209" y="1564336"/>
                  <a:ext cx="60552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72F507D4-ACCA-469E-838F-B04DC1922746}"/>
                    </a:ext>
                  </a:extLst>
                </p14:cNvPr>
                <p14:cNvContentPartPr/>
                <p14:nvPr/>
              </p14:nvContentPartPr>
              <p14:xfrm>
                <a:off x="6880329" y="1441936"/>
                <a:ext cx="255600" cy="38340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72F507D4-ACCA-469E-838F-B04DC1922746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6871329" y="1432936"/>
                  <a:ext cx="273240" cy="40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07B19799-6283-4378-8667-D3D03DFA824F}"/>
                    </a:ext>
                  </a:extLst>
                </p14:cNvPr>
                <p14:cNvContentPartPr/>
                <p14:nvPr/>
              </p14:nvContentPartPr>
              <p14:xfrm>
                <a:off x="7277769" y="1490896"/>
                <a:ext cx="78120" cy="2268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07B19799-6283-4378-8667-D3D03DFA824F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7269129" y="1481896"/>
                  <a:ext cx="9576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578BB708-E6AF-4B94-97B0-0EA11BA8731D}"/>
                    </a:ext>
                  </a:extLst>
                </p14:cNvPr>
                <p14:cNvContentPartPr/>
                <p14:nvPr/>
              </p14:nvContentPartPr>
              <p14:xfrm>
                <a:off x="7279929" y="1565776"/>
                <a:ext cx="104400" cy="900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578BB708-E6AF-4B94-97B0-0EA11BA8731D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7270929" y="1557136"/>
                  <a:ext cx="12204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5971B9AF-3139-465F-A0F8-5EDE0F9BBA3C}"/>
                    </a:ext>
                  </a:extLst>
                </p14:cNvPr>
                <p14:cNvContentPartPr/>
                <p14:nvPr/>
              </p14:nvContentPartPr>
              <p14:xfrm>
                <a:off x="7534089" y="1519696"/>
                <a:ext cx="403560" cy="13032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5971B9AF-3139-465F-A0F8-5EDE0F9BBA3C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7525449" y="1510696"/>
                  <a:ext cx="42120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DF49978A-F82F-4315-9449-491CFA7F730B}"/>
                    </a:ext>
                  </a:extLst>
                </p14:cNvPr>
                <p14:cNvContentPartPr/>
                <p14:nvPr/>
              </p14:nvContentPartPr>
              <p14:xfrm>
                <a:off x="7852689" y="1521496"/>
                <a:ext cx="114480" cy="11304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DF49978A-F82F-4315-9449-491CFA7F730B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7843689" y="1512856"/>
                  <a:ext cx="13212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DE681796-A46B-4154-AF29-979897E89E9C}"/>
                    </a:ext>
                  </a:extLst>
                </p14:cNvPr>
                <p14:cNvContentPartPr/>
                <p14:nvPr/>
              </p14:nvContentPartPr>
              <p14:xfrm>
                <a:off x="8357049" y="1410976"/>
                <a:ext cx="8640" cy="16956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DE681796-A46B-4154-AF29-979897E89E9C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8348049" y="1401976"/>
                  <a:ext cx="2628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37357A6E-91E4-4152-A4D8-72DDC64F295F}"/>
                    </a:ext>
                  </a:extLst>
                </p14:cNvPr>
                <p14:cNvContentPartPr/>
                <p14:nvPr/>
              </p14:nvContentPartPr>
              <p14:xfrm>
                <a:off x="8307729" y="1526536"/>
                <a:ext cx="130320" cy="792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37357A6E-91E4-4152-A4D8-72DDC64F295F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8298729" y="1517896"/>
                  <a:ext cx="14796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E5694D0C-9274-4128-BDEB-FF3BBDACF699}"/>
                    </a:ext>
                  </a:extLst>
                </p14:cNvPr>
                <p14:cNvContentPartPr/>
                <p14:nvPr/>
              </p14:nvContentPartPr>
              <p14:xfrm>
                <a:off x="8588529" y="1398376"/>
                <a:ext cx="134280" cy="27684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E5694D0C-9274-4128-BDEB-FF3BBDACF699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8579889" y="1389736"/>
                  <a:ext cx="151920" cy="2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8A5CC112-F1CC-41D6-B397-16821FE2997A}"/>
                    </a:ext>
                  </a:extLst>
                </p14:cNvPr>
                <p14:cNvContentPartPr/>
                <p14:nvPr/>
              </p14:nvContentPartPr>
              <p14:xfrm>
                <a:off x="4542849" y="1565416"/>
                <a:ext cx="2121120" cy="126396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8A5CC112-F1CC-41D6-B397-16821FE2997A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4533849" y="1556776"/>
                  <a:ext cx="2138760" cy="128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A9C84319-7CA5-4868-AE8E-02E8A6954BD5}"/>
                    </a:ext>
                  </a:extLst>
                </p14:cNvPr>
                <p14:cNvContentPartPr/>
                <p14:nvPr/>
              </p14:nvContentPartPr>
              <p14:xfrm>
                <a:off x="4566609" y="2271376"/>
                <a:ext cx="3101040" cy="9072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A9C84319-7CA5-4868-AE8E-02E8A6954BD5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4557609" y="2262376"/>
                  <a:ext cx="311868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A1FCA180-AB8B-4428-B761-395C94CC3E8C}"/>
                    </a:ext>
                  </a:extLst>
                </p14:cNvPr>
                <p14:cNvContentPartPr/>
                <p14:nvPr/>
              </p14:nvContentPartPr>
              <p14:xfrm>
                <a:off x="4932009" y="1483336"/>
                <a:ext cx="2241000" cy="176148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A1FCA180-AB8B-4428-B761-395C94CC3E8C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4923369" y="1474336"/>
                  <a:ext cx="2258640" cy="177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50616D92-373C-4223-AA8E-18BFC1473773}"/>
                    </a:ext>
                  </a:extLst>
                </p14:cNvPr>
                <p14:cNvContentPartPr/>
                <p14:nvPr/>
              </p14:nvContentPartPr>
              <p14:xfrm>
                <a:off x="7564689" y="1058536"/>
                <a:ext cx="69840" cy="26856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50616D92-373C-4223-AA8E-18BFC1473773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7556049" y="1049536"/>
                  <a:ext cx="87480" cy="28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86EBC71E-DECE-4BCE-94D2-64992A52F0FA}"/>
                    </a:ext>
                  </a:extLst>
                </p14:cNvPr>
                <p14:cNvContentPartPr/>
                <p14:nvPr/>
              </p14:nvContentPartPr>
              <p14:xfrm>
                <a:off x="7526529" y="1252936"/>
                <a:ext cx="180720" cy="9828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86EBC71E-DECE-4BCE-94D2-64992A52F0FA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7517889" y="1243936"/>
                  <a:ext cx="19836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C50CBB7C-8BFE-452A-BE7B-9547155654E7}"/>
                    </a:ext>
                  </a:extLst>
                </p14:cNvPr>
                <p14:cNvContentPartPr/>
                <p14:nvPr/>
              </p14:nvContentPartPr>
              <p14:xfrm>
                <a:off x="8827209" y="1088056"/>
                <a:ext cx="62640" cy="21492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C50CBB7C-8BFE-452A-BE7B-9547155654E7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8818209" y="1079056"/>
                  <a:ext cx="8028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61253856-0908-4AC6-BF2F-4CB0ED512668}"/>
                    </a:ext>
                  </a:extLst>
                </p14:cNvPr>
                <p14:cNvContentPartPr/>
                <p14:nvPr/>
              </p14:nvContentPartPr>
              <p14:xfrm>
                <a:off x="8781849" y="1221976"/>
                <a:ext cx="145800" cy="12348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61253856-0908-4AC6-BF2F-4CB0ED512668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8773209" y="1213336"/>
                  <a:ext cx="16344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8DF20090-DF40-4DC6-8E3B-BD2236F88CF1}"/>
                    </a:ext>
                  </a:extLst>
                </p14:cNvPr>
                <p14:cNvContentPartPr/>
                <p14:nvPr/>
              </p14:nvContentPartPr>
              <p14:xfrm>
                <a:off x="4790889" y="2647216"/>
                <a:ext cx="138960" cy="9684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8DF20090-DF40-4DC6-8E3B-BD2236F88CF1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4781889" y="2638216"/>
                  <a:ext cx="15660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0500DB2D-189D-4F7C-B1F2-9E326C13FAD0}"/>
                    </a:ext>
                  </a:extLst>
                </p14:cNvPr>
                <p14:cNvContentPartPr/>
                <p14:nvPr/>
              </p14:nvContentPartPr>
              <p14:xfrm>
                <a:off x="4890969" y="2591056"/>
                <a:ext cx="158760" cy="12132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0500DB2D-189D-4F7C-B1F2-9E326C13FAD0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4882329" y="2582056"/>
                  <a:ext cx="17640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C3CD23A3-338D-4526-9D94-4E285A83D2CF}"/>
                    </a:ext>
                  </a:extLst>
                </p14:cNvPr>
                <p14:cNvContentPartPr/>
                <p14:nvPr/>
              </p14:nvContentPartPr>
              <p14:xfrm>
                <a:off x="4980969" y="2589256"/>
                <a:ext cx="90000" cy="11916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C3CD23A3-338D-4526-9D94-4E285A83D2CF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4971969" y="2580616"/>
                  <a:ext cx="10764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CED19996-84AC-4D9E-8052-B109040803C4}"/>
                    </a:ext>
                  </a:extLst>
                </p14:cNvPr>
                <p14:cNvContentPartPr/>
                <p14:nvPr/>
              </p14:nvContentPartPr>
              <p14:xfrm>
                <a:off x="5010129" y="2523376"/>
                <a:ext cx="175320" cy="13572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CED19996-84AC-4D9E-8052-B109040803C4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5001489" y="2514736"/>
                  <a:ext cx="19296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54E553BA-7A92-4C30-B8B1-88F3EAB1585A}"/>
                    </a:ext>
                  </a:extLst>
                </p14:cNvPr>
                <p14:cNvContentPartPr/>
                <p14:nvPr/>
              </p14:nvContentPartPr>
              <p14:xfrm>
                <a:off x="5139369" y="2488456"/>
                <a:ext cx="108360" cy="11592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54E553BA-7A92-4C30-B8B1-88F3EAB1585A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5130729" y="2479816"/>
                  <a:ext cx="12600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CE48BEC2-9A63-4B2A-A1AC-5456CFBC68F6}"/>
                    </a:ext>
                  </a:extLst>
                </p14:cNvPr>
                <p14:cNvContentPartPr/>
                <p14:nvPr/>
              </p14:nvContentPartPr>
              <p14:xfrm>
                <a:off x="5170329" y="2497096"/>
                <a:ext cx="115920" cy="4572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CE48BEC2-9A63-4B2A-A1AC-5456CFBC68F6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5161329" y="2488096"/>
                  <a:ext cx="13356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DE7DE6B9-D23B-4154-8646-4D719484C9A0}"/>
                    </a:ext>
                  </a:extLst>
                </p14:cNvPr>
                <p14:cNvContentPartPr/>
                <p14:nvPr/>
              </p14:nvContentPartPr>
              <p14:xfrm>
                <a:off x="5279409" y="2465056"/>
                <a:ext cx="87840" cy="12636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DE7DE6B9-D23B-4154-8646-4D719484C9A0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5270769" y="2456416"/>
                  <a:ext cx="10548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B866C983-187D-4BEF-ACE3-A51FB88A17DE}"/>
                    </a:ext>
                  </a:extLst>
                </p14:cNvPr>
                <p14:cNvContentPartPr/>
                <p14:nvPr/>
              </p14:nvContentPartPr>
              <p14:xfrm>
                <a:off x="5554089" y="2130976"/>
                <a:ext cx="126720" cy="6732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B866C983-187D-4BEF-ACE3-A51FB88A17DE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5545449" y="2122336"/>
                  <a:ext cx="14436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D23A3DAF-EB7A-48BD-8469-0CC2AC8A6C44}"/>
                    </a:ext>
                  </a:extLst>
                </p14:cNvPr>
                <p14:cNvContentPartPr/>
                <p14:nvPr/>
              </p14:nvContentPartPr>
              <p14:xfrm>
                <a:off x="5673969" y="1913896"/>
                <a:ext cx="169200" cy="12816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D23A3DAF-EB7A-48BD-8469-0CC2AC8A6C44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5664969" y="1905256"/>
                  <a:ext cx="18684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6CE7A28D-13AC-442C-923B-D5077EDD5FEC}"/>
                    </a:ext>
                  </a:extLst>
                </p14:cNvPr>
                <p14:cNvContentPartPr/>
                <p14:nvPr/>
              </p14:nvContentPartPr>
              <p14:xfrm>
                <a:off x="5824089" y="1813096"/>
                <a:ext cx="144720" cy="8388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6CE7A28D-13AC-442C-923B-D5077EDD5FEC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5815449" y="1804456"/>
                  <a:ext cx="16236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EBE66C2C-C35F-4C71-B574-1B2C65D49B66}"/>
                    </a:ext>
                  </a:extLst>
                </p14:cNvPr>
                <p14:cNvContentPartPr/>
                <p14:nvPr/>
              </p14:nvContentPartPr>
              <p14:xfrm>
                <a:off x="6051609" y="1662616"/>
                <a:ext cx="136440" cy="20016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EBE66C2C-C35F-4C71-B574-1B2C65D49B66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6042969" y="1653616"/>
                  <a:ext cx="15408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0B866E28-B156-47DA-A18A-663B889C5CE9}"/>
                    </a:ext>
                  </a:extLst>
                </p14:cNvPr>
                <p14:cNvContentPartPr/>
                <p14:nvPr/>
              </p14:nvContentPartPr>
              <p14:xfrm>
                <a:off x="6245289" y="1573336"/>
                <a:ext cx="178560" cy="16596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0B866E28-B156-47DA-A18A-663B889C5CE9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6236289" y="1564336"/>
                  <a:ext cx="19620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64660C38-10B7-4019-96CF-937BF27E4632}"/>
                    </a:ext>
                  </a:extLst>
                </p14:cNvPr>
                <p14:cNvContentPartPr/>
                <p14:nvPr/>
              </p14:nvContentPartPr>
              <p14:xfrm>
                <a:off x="6411249" y="1732096"/>
                <a:ext cx="119880" cy="7740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64660C38-10B7-4019-96CF-937BF27E4632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6402249" y="1723096"/>
                  <a:ext cx="13752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32AD4AF4-B153-4BC0-B97E-006ACA563E07}"/>
                    </a:ext>
                  </a:extLst>
                </p14:cNvPr>
                <p14:cNvContentPartPr/>
                <p14:nvPr/>
              </p14:nvContentPartPr>
              <p14:xfrm>
                <a:off x="6445449" y="1696456"/>
                <a:ext cx="109080" cy="12636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32AD4AF4-B153-4BC0-B97E-006ACA563E07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6436449" y="1687456"/>
                  <a:ext cx="12672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1F0EE900-6603-414C-8808-DFB2E75682E3}"/>
                    </a:ext>
                  </a:extLst>
                </p14:cNvPr>
                <p14:cNvContentPartPr/>
                <p14:nvPr/>
              </p14:nvContentPartPr>
              <p14:xfrm>
                <a:off x="6540489" y="1128736"/>
                <a:ext cx="112680" cy="34596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1F0EE900-6603-414C-8808-DFB2E75682E3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6531489" y="1119736"/>
                  <a:ext cx="130320" cy="36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FC977E51-AAE3-4CEA-A37D-2841D43BC45C}"/>
                    </a:ext>
                  </a:extLst>
                </p14:cNvPr>
                <p14:cNvContentPartPr/>
                <p14:nvPr/>
              </p14:nvContentPartPr>
              <p14:xfrm>
                <a:off x="6501249" y="1375696"/>
                <a:ext cx="174600" cy="15408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FC977E51-AAE3-4CEA-A37D-2841D43BC45C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6492609" y="1367056"/>
                  <a:ext cx="19224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EC978E4B-600D-461B-92A6-D9B737A06507}"/>
                    </a:ext>
                  </a:extLst>
                </p14:cNvPr>
                <p14:cNvContentPartPr/>
                <p14:nvPr/>
              </p14:nvContentPartPr>
              <p14:xfrm>
                <a:off x="6914529" y="1935136"/>
                <a:ext cx="185760" cy="26892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EC978E4B-600D-461B-92A6-D9B737A06507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6905889" y="1926136"/>
                  <a:ext cx="20340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476B90F5-8AFF-4BF5-8B1B-12E4B2D77695}"/>
                    </a:ext>
                  </a:extLst>
                </p14:cNvPr>
                <p14:cNvContentPartPr/>
                <p14:nvPr/>
              </p14:nvContentPartPr>
              <p14:xfrm>
                <a:off x="7178769" y="2011096"/>
                <a:ext cx="141120" cy="5328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476B90F5-8AFF-4BF5-8B1B-12E4B2D77695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7169769" y="2002456"/>
                  <a:ext cx="15876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2013E8BE-EF31-4582-94D3-3427087B8244}"/>
                    </a:ext>
                  </a:extLst>
                </p14:cNvPr>
                <p14:cNvContentPartPr/>
                <p14:nvPr/>
              </p14:nvContentPartPr>
              <p14:xfrm>
                <a:off x="7365249" y="2038096"/>
                <a:ext cx="141840" cy="10188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2013E8BE-EF31-4582-94D3-3427087B8244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7356609" y="2029096"/>
                  <a:ext cx="15948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2F044CBC-3CCC-4E9E-B861-5CB2F931CAB3}"/>
                    </a:ext>
                  </a:extLst>
                </p14:cNvPr>
                <p14:cNvContentPartPr/>
                <p14:nvPr/>
              </p14:nvContentPartPr>
              <p14:xfrm>
                <a:off x="7562889" y="2038816"/>
                <a:ext cx="171720" cy="10440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2F044CBC-3CCC-4E9E-B861-5CB2F931CAB3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7553889" y="2030176"/>
                  <a:ext cx="18936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2E057225-8F5B-40DC-A112-5F28962C89D5}"/>
                    </a:ext>
                  </a:extLst>
                </p14:cNvPr>
                <p14:cNvContentPartPr/>
                <p14:nvPr/>
              </p14:nvContentPartPr>
              <p14:xfrm>
                <a:off x="7837929" y="1921096"/>
                <a:ext cx="90720" cy="13572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2E057225-8F5B-40DC-A112-5F28962C89D5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7829289" y="1912456"/>
                  <a:ext cx="10836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60DC8668-43F8-425D-906A-D481ED0D80E7}"/>
                    </a:ext>
                  </a:extLst>
                </p14:cNvPr>
                <p14:cNvContentPartPr/>
                <p14:nvPr/>
              </p14:nvContentPartPr>
              <p14:xfrm>
                <a:off x="8062209" y="1989136"/>
                <a:ext cx="150120" cy="17244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60DC8668-43F8-425D-906A-D481ED0D80E7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8053569" y="1980136"/>
                  <a:ext cx="16776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0713F0BA-63F5-4D96-9AC1-05E6DD4F571B}"/>
                    </a:ext>
                  </a:extLst>
                </p14:cNvPr>
                <p14:cNvContentPartPr/>
                <p14:nvPr/>
              </p14:nvContentPartPr>
              <p14:xfrm>
                <a:off x="8261289" y="1966096"/>
                <a:ext cx="54360" cy="19620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0713F0BA-63F5-4D96-9AC1-05E6DD4F571B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8252289" y="1957096"/>
                  <a:ext cx="7200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D118B2F2-98B3-45FA-A108-0E72743832A6}"/>
                    </a:ext>
                  </a:extLst>
                </p14:cNvPr>
                <p14:cNvContentPartPr/>
                <p14:nvPr/>
              </p14:nvContentPartPr>
              <p14:xfrm>
                <a:off x="8475129" y="2118736"/>
                <a:ext cx="69480" cy="7308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D118B2F2-98B3-45FA-A108-0E72743832A6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8466129" y="2110096"/>
                  <a:ext cx="8712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08D49C10-F893-4454-A865-741FF5DC035A}"/>
                    </a:ext>
                  </a:extLst>
                </p14:cNvPr>
                <p14:cNvContentPartPr/>
                <p14:nvPr/>
              </p14:nvContentPartPr>
              <p14:xfrm>
                <a:off x="8455329" y="2078776"/>
                <a:ext cx="139680" cy="11304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08D49C10-F893-4454-A865-741FF5DC035A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8446329" y="2070136"/>
                  <a:ext cx="15732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31398D9A-74F1-45DF-870F-0499BAC3D21F}"/>
                    </a:ext>
                  </a:extLst>
                </p14:cNvPr>
                <p14:cNvContentPartPr/>
                <p14:nvPr/>
              </p14:nvContentPartPr>
              <p14:xfrm>
                <a:off x="8717049" y="2048896"/>
                <a:ext cx="33840" cy="166320"/>
              </p14:xfrm>
            </p:contentPart>
          </mc:Choice>
          <mc:Fallback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31398D9A-74F1-45DF-870F-0499BAC3D21F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8708409" y="2040256"/>
                  <a:ext cx="5148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A0CC4DDB-798B-46BD-985E-BBBBEF139495}"/>
                    </a:ext>
                  </a:extLst>
                </p14:cNvPr>
                <p14:cNvContentPartPr/>
                <p14:nvPr/>
              </p14:nvContentPartPr>
              <p14:xfrm>
                <a:off x="8690409" y="2129176"/>
                <a:ext cx="218880" cy="139320"/>
              </p14:xfrm>
            </p:contentPart>
          </mc:Choice>
          <mc:Fallback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A0CC4DDB-798B-46BD-985E-BBBBEF139495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8681409" y="2120536"/>
                  <a:ext cx="23652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51146E24-1D95-4832-B7A1-850044DA5CD4}"/>
                    </a:ext>
                  </a:extLst>
                </p14:cNvPr>
                <p14:cNvContentPartPr/>
                <p14:nvPr/>
              </p14:nvContentPartPr>
              <p14:xfrm>
                <a:off x="7207569" y="2628856"/>
                <a:ext cx="83880" cy="3240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51146E24-1D95-4832-B7A1-850044DA5CD4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7198569" y="2619856"/>
                  <a:ext cx="10152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370A1301-3A46-49F5-AC71-8838FBC49303}"/>
                    </a:ext>
                  </a:extLst>
                </p14:cNvPr>
                <p14:cNvContentPartPr/>
                <p14:nvPr/>
              </p14:nvContentPartPr>
              <p14:xfrm>
                <a:off x="7200729" y="2714176"/>
                <a:ext cx="72000" cy="17640"/>
              </p14:xfrm>
            </p:contentPart>
          </mc:Choice>
          <mc:Fallback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370A1301-3A46-49F5-AC71-8838FBC49303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7191729" y="2705536"/>
                  <a:ext cx="8964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9AF09A9B-93B5-49BC-A281-BF9EE689B62D}"/>
                    </a:ext>
                  </a:extLst>
                </p14:cNvPr>
                <p14:cNvContentPartPr/>
                <p14:nvPr/>
              </p14:nvContentPartPr>
              <p14:xfrm>
                <a:off x="7387569" y="2723176"/>
                <a:ext cx="102600" cy="87840"/>
              </p14:xfrm>
            </p:contentPart>
          </mc:Choice>
          <mc:Fallback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9AF09A9B-93B5-49BC-A281-BF9EE689B62D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7378569" y="2714536"/>
                  <a:ext cx="12024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BD526423-9CD7-4627-B6BE-617CBF275B4A}"/>
                    </a:ext>
                  </a:extLst>
                </p14:cNvPr>
                <p14:cNvContentPartPr/>
                <p14:nvPr/>
              </p14:nvContentPartPr>
              <p14:xfrm>
                <a:off x="7710489" y="2742976"/>
                <a:ext cx="81720" cy="80280"/>
              </p14:xfrm>
            </p:contentPart>
          </mc:Choice>
          <mc:Fallback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BD526423-9CD7-4627-B6BE-617CBF275B4A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7701489" y="2734336"/>
                  <a:ext cx="9936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637AC2E5-AF3D-4DD0-B5D1-B973430239E9}"/>
                    </a:ext>
                  </a:extLst>
                </p14:cNvPr>
                <p14:cNvContentPartPr/>
                <p14:nvPr/>
              </p14:nvContentPartPr>
              <p14:xfrm>
                <a:off x="7718769" y="2742616"/>
                <a:ext cx="73440" cy="93240"/>
              </p14:xfrm>
            </p:contentPart>
          </mc:Choice>
          <mc:Fallback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637AC2E5-AF3D-4DD0-B5D1-B973430239E9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7709769" y="2733616"/>
                  <a:ext cx="9108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88ECFCB8-19E1-45D7-808B-79FB6A019C99}"/>
                    </a:ext>
                  </a:extLst>
                </p14:cNvPr>
                <p14:cNvContentPartPr/>
                <p14:nvPr/>
              </p14:nvContentPartPr>
              <p14:xfrm>
                <a:off x="7551369" y="2822176"/>
                <a:ext cx="108720" cy="130320"/>
              </p14:xfrm>
            </p:contentPart>
          </mc:Choice>
          <mc:Fallback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88ECFCB8-19E1-45D7-808B-79FB6A019C99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7542729" y="2813536"/>
                  <a:ext cx="12636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8143AFC7-DBF7-4EEB-9928-C81DA3AA38A5}"/>
                    </a:ext>
                  </a:extLst>
                </p14:cNvPr>
                <p14:cNvContentPartPr/>
                <p14:nvPr/>
              </p14:nvContentPartPr>
              <p14:xfrm>
                <a:off x="7958889" y="2591056"/>
                <a:ext cx="92880" cy="126720"/>
              </p14:xfrm>
            </p:contentPart>
          </mc:Choice>
          <mc:Fallback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8143AFC7-DBF7-4EEB-9928-C81DA3AA38A5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7950249" y="2582056"/>
                  <a:ext cx="11052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58A623BB-5284-43DD-9648-BFFF3D71E1B5}"/>
                    </a:ext>
                  </a:extLst>
                </p14:cNvPr>
                <p14:cNvContentPartPr/>
                <p14:nvPr/>
              </p14:nvContentPartPr>
              <p14:xfrm>
                <a:off x="8128089" y="2713096"/>
                <a:ext cx="20160" cy="157320"/>
              </p14:xfrm>
            </p:contentPart>
          </mc:Choice>
          <mc:Fallback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58A623BB-5284-43DD-9648-BFFF3D71E1B5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8119089" y="2704096"/>
                  <a:ext cx="3780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61A2A777-5EA3-46D2-A287-6174B1523295}"/>
                    </a:ext>
                  </a:extLst>
                </p14:cNvPr>
                <p14:cNvContentPartPr/>
                <p14:nvPr/>
              </p14:nvContentPartPr>
              <p14:xfrm>
                <a:off x="8098569" y="2810296"/>
                <a:ext cx="117360" cy="55080"/>
              </p14:xfrm>
            </p:contentPart>
          </mc:Choice>
          <mc:Fallback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61A2A777-5EA3-46D2-A287-6174B1523295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8089929" y="2801296"/>
                  <a:ext cx="13500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74BB075C-5FCE-4EE5-B574-F98DC70C099D}"/>
                    </a:ext>
                  </a:extLst>
                </p14:cNvPr>
                <p14:cNvContentPartPr/>
                <p14:nvPr/>
              </p14:nvContentPartPr>
              <p14:xfrm>
                <a:off x="8289009" y="2831176"/>
                <a:ext cx="68760" cy="50040"/>
              </p14:xfrm>
            </p:contentPart>
          </mc:Choice>
          <mc:Fallback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74BB075C-5FCE-4EE5-B574-F98DC70C099D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8280369" y="2822536"/>
                  <a:ext cx="8640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C38A49DE-FFC9-44E9-8889-F7CFAF519BF6}"/>
                    </a:ext>
                  </a:extLst>
                </p14:cNvPr>
                <p14:cNvContentPartPr/>
                <p14:nvPr/>
              </p14:nvContentPartPr>
              <p14:xfrm>
                <a:off x="8357409" y="2863216"/>
                <a:ext cx="360" cy="360"/>
              </p14:xfrm>
            </p:contentPart>
          </mc:Choice>
          <mc:Fallback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C38A49DE-FFC9-44E9-8889-F7CFAF519BF6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8348769" y="285421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514980AB-90D9-4B13-B660-B2C4D5ED4F7F}"/>
                    </a:ext>
                  </a:extLst>
                </p14:cNvPr>
                <p14:cNvContentPartPr/>
                <p14:nvPr/>
              </p14:nvContentPartPr>
              <p14:xfrm>
                <a:off x="8367129" y="2970136"/>
                <a:ext cx="11880" cy="2520"/>
              </p14:xfrm>
            </p:contentPart>
          </mc:Choice>
          <mc:Fallback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514980AB-90D9-4B13-B660-B2C4D5ED4F7F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8358129" y="2961136"/>
                  <a:ext cx="2952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E0A13A27-6E5F-4E6F-BA07-6C112AF826DE}"/>
                    </a:ext>
                  </a:extLst>
                </p14:cNvPr>
                <p14:cNvContentPartPr/>
                <p14:nvPr/>
              </p14:nvContentPartPr>
              <p14:xfrm>
                <a:off x="8330769" y="2848096"/>
                <a:ext cx="24120" cy="81000"/>
              </p14:xfrm>
            </p:contentPart>
          </mc:Choice>
          <mc:Fallback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E0A13A27-6E5F-4E6F-BA07-6C112AF826DE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8322129" y="2839456"/>
                  <a:ext cx="4176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9E30CEE7-2F9D-413F-B8B8-E5D3004C3F29}"/>
                    </a:ext>
                  </a:extLst>
                </p14:cNvPr>
                <p14:cNvContentPartPr/>
                <p14:nvPr/>
              </p14:nvContentPartPr>
              <p14:xfrm>
                <a:off x="8353449" y="2965096"/>
                <a:ext cx="48240" cy="82080"/>
              </p14:xfrm>
            </p:contentPart>
          </mc:Choice>
          <mc:Fallback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9E30CEE7-2F9D-413F-B8B8-E5D3004C3F29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8344809" y="2956096"/>
                  <a:ext cx="6588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981C8C6E-18C1-416E-9031-690939AA794F}"/>
                    </a:ext>
                  </a:extLst>
                </p14:cNvPr>
                <p14:cNvContentPartPr/>
                <p14:nvPr/>
              </p14:nvContentPartPr>
              <p14:xfrm>
                <a:off x="8525529" y="2831536"/>
                <a:ext cx="59040" cy="98280"/>
              </p14:xfrm>
            </p:contentPart>
          </mc:Choice>
          <mc:Fallback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981C8C6E-18C1-416E-9031-690939AA794F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8516889" y="2822896"/>
                  <a:ext cx="7668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C6F54EB3-5F14-4F14-8B5B-C48E213F4E4F}"/>
                    </a:ext>
                  </a:extLst>
                </p14:cNvPr>
                <p14:cNvContentPartPr/>
                <p14:nvPr/>
              </p14:nvContentPartPr>
              <p14:xfrm>
                <a:off x="8522289" y="2851336"/>
                <a:ext cx="121320" cy="70560"/>
              </p14:xfrm>
            </p:contentPart>
          </mc:Choice>
          <mc:Fallback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C6F54EB3-5F14-4F14-8B5B-C48E213F4E4F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8513289" y="2842696"/>
                  <a:ext cx="13896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DA107E79-C466-49CB-8779-9CD94A30CCC7}"/>
                    </a:ext>
                  </a:extLst>
                </p14:cNvPr>
                <p14:cNvContentPartPr/>
                <p14:nvPr/>
              </p14:nvContentPartPr>
              <p14:xfrm>
                <a:off x="9057249" y="3033856"/>
                <a:ext cx="28440" cy="53280"/>
              </p14:xfrm>
            </p:contentPart>
          </mc:Choice>
          <mc:Fallback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DA107E79-C466-49CB-8779-9CD94A30CCC7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9048609" y="3025216"/>
                  <a:ext cx="4608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701892DB-059B-4D82-91B7-76EC11C5A0BD}"/>
                    </a:ext>
                  </a:extLst>
                </p14:cNvPr>
                <p14:cNvContentPartPr/>
                <p14:nvPr/>
              </p14:nvContentPartPr>
              <p14:xfrm>
                <a:off x="8834049" y="2818576"/>
                <a:ext cx="29160" cy="92520"/>
              </p14:xfrm>
            </p:contentPart>
          </mc:Choice>
          <mc:Fallback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701892DB-059B-4D82-91B7-76EC11C5A0BD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8825049" y="2809936"/>
                  <a:ext cx="4680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4260C1FA-B1AD-4059-859A-F423007EA89F}"/>
                    </a:ext>
                  </a:extLst>
                </p14:cNvPr>
                <p14:cNvContentPartPr/>
                <p14:nvPr/>
              </p14:nvContentPartPr>
              <p14:xfrm>
                <a:off x="8808489" y="2863576"/>
                <a:ext cx="119880" cy="43560"/>
              </p14:xfrm>
            </p:contentPart>
          </mc:Choice>
          <mc:Fallback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4260C1FA-B1AD-4059-859A-F423007EA89F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8799849" y="2854936"/>
                  <a:ext cx="13752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A4DEED67-C852-4694-BB07-23EE73829256}"/>
                    </a:ext>
                  </a:extLst>
                </p14:cNvPr>
                <p14:cNvContentPartPr/>
                <p14:nvPr/>
              </p14:nvContentPartPr>
              <p14:xfrm>
                <a:off x="8943129" y="2983456"/>
                <a:ext cx="128520" cy="93600"/>
              </p14:xfrm>
            </p:contentPart>
          </mc:Choice>
          <mc:Fallback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A4DEED67-C852-4694-BB07-23EE73829256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8934129" y="2974456"/>
                  <a:ext cx="14616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125B0542-17F5-4374-B3EC-EE26A1D3255C}"/>
                    </a:ext>
                  </a:extLst>
                </p14:cNvPr>
                <p14:cNvContentPartPr/>
                <p14:nvPr/>
              </p14:nvContentPartPr>
              <p14:xfrm>
                <a:off x="9034209" y="3071656"/>
                <a:ext cx="74160" cy="74160"/>
              </p14:xfrm>
            </p:contentPart>
          </mc:Choice>
          <mc:Fallback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125B0542-17F5-4374-B3EC-EE26A1D3255C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9025209" y="3062656"/>
                  <a:ext cx="9180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0CDBC327-1866-45BD-BCB2-5830A8DE957C}"/>
                    </a:ext>
                  </a:extLst>
                </p14:cNvPr>
                <p14:cNvContentPartPr/>
                <p14:nvPr/>
              </p14:nvContentPartPr>
              <p14:xfrm>
                <a:off x="4027689" y="2782576"/>
                <a:ext cx="106920" cy="300600"/>
              </p14:xfrm>
            </p:contentPart>
          </mc:Choice>
          <mc:Fallback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0CDBC327-1866-45BD-BCB2-5830A8DE957C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4019049" y="2773576"/>
                  <a:ext cx="124560" cy="31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F57F7AB4-C864-4E00-A65F-F8F4203B309E}"/>
                    </a:ext>
                  </a:extLst>
                </p14:cNvPr>
                <p14:cNvContentPartPr/>
                <p14:nvPr/>
              </p14:nvContentPartPr>
              <p14:xfrm>
                <a:off x="4030929" y="3214216"/>
                <a:ext cx="249840" cy="379440"/>
              </p14:xfrm>
            </p:contentPart>
          </mc:Choice>
          <mc:Fallback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F57F7AB4-C864-4E00-A65F-F8F4203B309E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4022289" y="3205216"/>
                  <a:ext cx="267480" cy="39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F5ECAC09-0331-44C9-9E78-0FC9DA5E7292}"/>
                    </a:ext>
                  </a:extLst>
                </p14:cNvPr>
                <p14:cNvContentPartPr/>
                <p14:nvPr/>
              </p14:nvContentPartPr>
              <p14:xfrm>
                <a:off x="4047489" y="3775816"/>
                <a:ext cx="113040" cy="366840"/>
              </p14:xfrm>
            </p:contentPart>
          </mc:Choice>
          <mc:Fallback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F5ECAC09-0331-44C9-9E78-0FC9DA5E7292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4038489" y="3766816"/>
                  <a:ext cx="130680" cy="38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1301E757-5A6B-424E-B2F9-83CE70AC0DB3}"/>
                    </a:ext>
                  </a:extLst>
                </p14:cNvPr>
                <p14:cNvContentPartPr/>
                <p14:nvPr/>
              </p14:nvContentPartPr>
              <p14:xfrm>
                <a:off x="1261089" y="2999296"/>
                <a:ext cx="2023560" cy="965880"/>
              </p14:xfrm>
            </p:contentPart>
          </mc:Choice>
          <mc:Fallback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1301E757-5A6B-424E-B2F9-83CE70AC0DB3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1252449" y="2990296"/>
                  <a:ext cx="2041200" cy="9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2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A53BF3A3-4EDE-42E5-80EB-9437E8C3AF1E}"/>
                    </a:ext>
                  </a:extLst>
                </p14:cNvPr>
                <p14:cNvContentPartPr/>
                <p14:nvPr/>
              </p14:nvContentPartPr>
              <p14:xfrm>
                <a:off x="1131849" y="2726776"/>
                <a:ext cx="1836720" cy="1369800"/>
              </p14:xfrm>
            </p:contentPart>
          </mc:Choice>
          <mc:Fallback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A53BF3A3-4EDE-42E5-80EB-9437E8C3AF1E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1123209" y="2717776"/>
                  <a:ext cx="1854360" cy="138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4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415BC98D-F4E6-412E-A4B8-4C371F805E1C}"/>
                    </a:ext>
                  </a:extLst>
                </p14:cNvPr>
                <p14:cNvContentPartPr/>
                <p14:nvPr/>
              </p14:nvContentPartPr>
              <p14:xfrm>
                <a:off x="1086849" y="3613456"/>
                <a:ext cx="360" cy="360"/>
              </p14:xfrm>
            </p:contentPart>
          </mc:Choice>
          <mc:Fallback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415BC98D-F4E6-412E-A4B8-4C371F805E1C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1077849" y="360445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5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69C9A501-3C2C-4CF7-8BE9-F466509157BA}"/>
                    </a:ext>
                  </a:extLst>
                </p14:cNvPr>
                <p14:cNvContentPartPr/>
                <p14:nvPr/>
              </p14:nvContentPartPr>
              <p14:xfrm>
                <a:off x="907209" y="2929456"/>
                <a:ext cx="2433960" cy="1275480"/>
              </p14:xfrm>
            </p:contentPart>
          </mc:Choice>
          <mc:Fallback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69C9A501-3C2C-4CF7-8BE9-F466509157BA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898209" y="2920816"/>
                  <a:ext cx="2451600" cy="129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7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6F863AE7-449A-47F3-935A-A224B8311D1C}"/>
                    </a:ext>
                  </a:extLst>
                </p14:cNvPr>
                <p14:cNvContentPartPr/>
                <p14:nvPr/>
              </p14:nvContentPartPr>
              <p14:xfrm>
                <a:off x="3099249" y="2570176"/>
                <a:ext cx="223920" cy="385920"/>
              </p14:xfrm>
            </p:contentPart>
          </mc:Choice>
          <mc:Fallback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6F863AE7-449A-47F3-935A-A224B8311D1C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3090249" y="2561536"/>
                  <a:ext cx="241560" cy="40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9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0DE3197E-4CC9-4169-85BE-E90A31721900}"/>
                    </a:ext>
                  </a:extLst>
                </p14:cNvPr>
                <p14:cNvContentPartPr/>
                <p14:nvPr/>
              </p14:nvContentPartPr>
              <p14:xfrm>
                <a:off x="3085929" y="2763496"/>
                <a:ext cx="173160" cy="153360"/>
              </p14:xfrm>
            </p:contentPart>
          </mc:Choice>
          <mc:Fallback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0DE3197E-4CC9-4169-85BE-E90A31721900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3076929" y="2754496"/>
                  <a:ext cx="19080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1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6942B5DD-4A5A-456E-9DB7-6C349B0C7E68}"/>
                    </a:ext>
                  </a:extLst>
                </p14:cNvPr>
                <p14:cNvContentPartPr/>
                <p14:nvPr/>
              </p14:nvContentPartPr>
              <p14:xfrm>
                <a:off x="7079049" y="3857896"/>
                <a:ext cx="132840" cy="194040"/>
              </p14:xfrm>
            </p:contentPart>
          </mc:Choice>
          <mc:Fallback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6942B5DD-4A5A-456E-9DB7-6C349B0C7E68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7070409" y="3848896"/>
                  <a:ext cx="15048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3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DC87EEB5-F8B6-406D-9A10-4371C46E2F8D}"/>
                    </a:ext>
                  </a:extLst>
                </p14:cNvPr>
                <p14:cNvContentPartPr/>
                <p14:nvPr/>
              </p14:nvContentPartPr>
              <p14:xfrm>
                <a:off x="7119369" y="4306816"/>
                <a:ext cx="89280" cy="145800"/>
              </p14:xfrm>
            </p:contentPart>
          </mc:Choice>
          <mc:Fallback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DC87EEB5-F8B6-406D-9A10-4371C46E2F8D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7110369" y="4298176"/>
                  <a:ext cx="10692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5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01C5189A-6658-4A31-B5BD-42A54C59A24D}"/>
                    </a:ext>
                  </a:extLst>
                </p14:cNvPr>
                <p14:cNvContentPartPr/>
                <p14:nvPr/>
              </p14:nvContentPartPr>
              <p14:xfrm>
                <a:off x="7106769" y="4660696"/>
                <a:ext cx="131040" cy="209160"/>
              </p14:xfrm>
            </p:contentPart>
          </mc:Choice>
          <mc:Fallback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01C5189A-6658-4A31-B5BD-42A54C59A24D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7098129" y="4652056"/>
                  <a:ext cx="14868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7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FB0242D2-A93F-4513-9EF0-3A8A187AFBA5}"/>
                    </a:ext>
                  </a:extLst>
                </p14:cNvPr>
                <p14:cNvContentPartPr/>
                <p14:nvPr/>
              </p14:nvContentPartPr>
              <p14:xfrm>
                <a:off x="7066449" y="3445336"/>
                <a:ext cx="89280" cy="139680"/>
              </p14:xfrm>
            </p:contentPart>
          </mc:Choice>
          <mc:Fallback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FB0242D2-A93F-4513-9EF0-3A8A187AFBA5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7057449" y="3436696"/>
                  <a:ext cx="10692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9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06BC1AB0-E5E0-46E1-8FCB-D3E89CFC4B7B}"/>
                    </a:ext>
                  </a:extLst>
                </p14:cNvPr>
                <p14:cNvContentPartPr/>
                <p14:nvPr/>
              </p14:nvContentPartPr>
              <p14:xfrm>
                <a:off x="5309289" y="3692296"/>
                <a:ext cx="194400" cy="153360"/>
              </p14:xfrm>
            </p:contentPart>
          </mc:Choice>
          <mc:Fallback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06BC1AB0-E5E0-46E1-8FCB-D3E89CFC4B7B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5300289" y="3683296"/>
                  <a:ext cx="21204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1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C17FD996-C0D5-4A02-9D2A-D5002F2A1B5D}"/>
                    </a:ext>
                  </a:extLst>
                </p14:cNvPr>
                <p14:cNvContentPartPr/>
                <p14:nvPr/>
              </p14:nvContentPartPr>
              <p14:xfrm>
                <a:off x="5306049" y="4041496"/>
                <a:ext cx="153360" cy="221400"/>
              </p14:xfrm>
            </p:contentPart>
          </mc:Choice>
          <mc:Fallback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C17FD996-C0D5-4A02-9D2A-D5002F2A1B5D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5297049" y="4032496"/>
                  <a:ext cx="17100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3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6B423B24-C831-4CC9-9ABD-D77338E613B0}"/>
                    </a:ext>
                  </a:extLst>
                </p14:cNvPr>
                <p14:cNvContentPartPr/>
                <p14:nvPr/>
              </p14:nvContentPartPr>
              <p14:xfrm>
                <a:off x="5272569" y="4650256"/>
                <a:ext cx="141120" cy="221040"/>
              </p14:xfrm>
            </p:contentPart>
          </mc:Choice>
          <mc:Fallback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6B423B24-C831-4CC9-9ABD-D77338E613B0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5263929" y="4641256"/>
                  <a:ext cx="15876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5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1CDF17AD-B386-476C-8636-188D9F46FD77}"/>
                    </a:ext>
                  </a:extLst>
                </p14:cNvPr>
                <p14:cNvContentPartPr/>
                <p14:nvPr/>
              </p14:nvContentPartPr>
              <p14:xfrm>
                <a:off x="6139089" y="3832336"/>
                <a:ext cx="113400" cy="230760"/>
              </p14:xfrm>
            </p:contentPart>
          </mc:Choice>
          <mc:Fallback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1CDF17AD-B386-476C-8636-188D9F46FD77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6130089" y="3823696"/>
                  <a:ext cx="13104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7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CB356244-76E3-4B43-8DFE-1490A6AFEDB5}"/>
                    </a:ext>
                  </a:extLst>
                </p14:cNvPr>
                <p14:cNvContentPartPr/>
                <p14:nvPr/>
              </p14:nvContentPartPr>
              <p14:xfrm>
                <a:off x="6163929" y="4440016"/>
                <a:ext cx="99360" cy="225000"/>
              </p14:xfrm>
            </p:contentPart>
          </mc:Choice>
          <mc:Fallback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CB356244-76E3-4B43-8DFE-1490A6AFEDB5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6155289" y="4431376"/>
                  <a:ext cx="11700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9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96786DE7-5F7E-4BFD-9B23-93F2193CC6D0}"/>
                    </a:ext>
                  </a:extLst>
                </p14:cNvPr>
                <p14:cNvContentPartPr/>
                <p14:nvPr/>
              </p14:nvContentPartPr>
              <p14:xfrm>
                <a:off x="5585049" y="3775816"/>
                <a:ext cx="413280" cy="232920"/>
              </p14:xfrm>
            </p:contentPart>
          </mc:Choice>
          <mc:Fallback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96786DE7-5F7E-4BFD-9B23-93F2193CC6D0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5576049" y="3766816"/>
                  <a:ext cx="43092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1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C83C663D-6787-42E6-BC54-FB728907FAE0}"/>
                    </a:ext>
                  </a:extLst>
                </p14:cNvPr>
                <p14:cNvContentPartPr/>
                <p14:nvPr/>
              </p14:nvContentPartPr>
              <p14:xfrm>
                <a:off x="5527089" y="4022416"/>
                <a:ext cx="353160" cy="158400"/>
              </p14:xfrm>
            </p:contentPart>
          </mc:Choice>
          <mc:Fallback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C83C663D-6787-42E6-BC54-FB728907FAE0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5518089" y="4013416"/>
                  <a:ext cx="37080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3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9D6336E9-C5E7-4006-BD94-BAC5703B4968}"/>
                    </a:ext>
                  </a:extLst>
                </p14:cNvPr>
                <p14:cNvContentPartPr/>
                <p14:nvPr/>
              </p14:nvContentPartPr>
              <p14:xfrm>
                <a:off x="5427009" y="4526776"/>
                <a:ext cx="502560" cy="270360"/>
              </p14:xfrm>
            </p:contentPart>
          </mc:Choice>
          <mc:Fallback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9D6336E9-C5E7-4006-BD94-BAC5703B4968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5418369" y="4517776"/>
                  <a:ext cx="52020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5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7559BE12-B587-41EF-950D-9BFED4D4E1BD}"/>
                    </a:ext>
                  </a:extLst>
                </p14:cNvPr>
                <p14:cNvContentPartPr/>
                <p14:nvPr/>
              </p14:nvContentPartPr>
              <p14:xfrm>
                <a:off x="5547969" y="4026736"/>
                <a:ext cx="484200" cy="418680"/>
              </p14:xfrm>
            </p:contentPart>
          </mc:Choice>
          <mc:Fallback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7559BE12-B587-41EF-950D-9BFED4D4E1BD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5539329" y="4017736"/>
                  <a:ext cx="501840" cy="43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7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EF1B0D02-4935-4601-9A4D-FF78ECF80EA0}"/>
                    </a:ext>
                  </a:extLst>
                </p14:cNvPr>
                <p14:cNvContentPartPr/>
                <p14:nvPr/>
              </p14:nvContentPartPr>
              <p14:xfrm>
                <a:off x="5487129" y="3717496"/>
                <a:ext cx="673560" cy="711360"/>
              </p14:xfrm>
            </p:contentPart>
          </mc:Choice>
          <mc:Fallback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EF1B0D02-4935-4601-9A4D-FF78ECF80EA0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5478489" y="3708496"/>
                  <a:ext cx="691200" cy="72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9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F92563A5-B3AD-40AC-9590-CCBA9D9628F2}"/>
                    </a:ext>
                  </a:extLst>
                </p14:cNvPr>
                <p14:cNvContentPartPr/>
                <p14:nvPr/>
              </p14:nvContentPartPr>
              <p14:xfrm>
                <a:off x="5457969" y="4218616"/>
                <a:ext cx="603000" cy="520560"/>
              </p14:xfrm>
            </p:contentPart>
          </mc:Choice>
          <mc:Fallback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F92563A5-B3AD-40AC-9590-CCBA9D9628F2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5448969" y="4209616"/>
                  <a:ext cx="620640" cy="53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1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323F6457-767F-4945-AA48-B9A9976BA553}"/>
                    </a:ext>
                  </a:extLst>
                </p14:cNvPr>
                <p14:cNvContentPartPr/>
                <p14:nvPr/>
              </p14:nvContentPartPr>
              <p14:xfrm>
                <a:off x="5432049" y="4026736"/>
                <a:ext cx="655200" cy="718200"/>
              </p14:xfrm>
            </p:contentPart>
          </mc:Choice>
          <mc:Fallback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323F6457-767F-4945-AA48-B9A9976BA553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5423049" y="4017736"/>
                  <a:ext cx="672840" cy="73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3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648B0730-0FEE-4EF4-B649-086E008EF893}"/>
                    </a:ext>
                  </a:extLst>
                </p14:cNvPr>
                <p14:cNvContentPartPr/>
                <p14:nvPr/>
              </p14:nvContentPartPr>
              <p14:xfrm>
                <a:off x="6420969" y="3591856"/>
                <a:ext cx="572400" cy="325080"/>
              </p14:xfrm>
            </p:contentPart>
          </mc:Choice>
          <mc:Fallback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648B0730-0FEE-4EF4-B649-086E008EF893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6411969" y="3583216"/>
                  <a:ext cx="590040" cy="34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5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4DDE149F-3F24-488D-AE01-0A7112222FDC}"/>
                    </a:ext>
                  </a:extLst>
                </p14:cNvPr>
                <p14:cNvContentPartPr/>
                <p14:nvPr/>
              </p14:nvContentPartPr>
              <p14:xfrm>
                <a:off x="6286329" y="3945016"/>
                <a:ext cx="769320" cy="46440"/>
              </p14:xfrm>
            </p:contentPart>
          </mc:Choice>
          <mc:Fallback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4DDE149F-3F24-488D-AE01-0A7112222FDC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6277329" y="3936016"/>
                  <a:ext cx="78696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7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2F7FD9BB-3777-425D-9A7A-2BB62920EAC7}"/>
                    </a:ext>
                  </a:extLst>
                </p14:cNvPr>
                <p14:cNvContentPartPr/>
                <p14:nvPr/>
              </p14:nvContentPartPr>
              <p14:xfrm>
                <a:off x="6288849" y="4030336"/>
                <a:ext cx="802080" cy="438840"/>
              </p14:xfrm>
            </p:contentPart>
          </mc:Choice>
          <mc:Fallback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2F7FD9BB-3777-425D-9A7A-2BB62920EAC7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6280209" y="4021696"/>
                  <a:ext cx="819720" cy="45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9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8F1EE3CC-41CB-498D-9942-76B0EC590E30}"/>
                    </a:ext>
                  </a:extLst>
                </p14:cNvPr>
                <p14:cNvContentPartPr/>
                <p14:nvPr/>
              </p14:nvContentPartPr>
              <p14:xfrm>
                <a:off x="6169329" y="3774376"/>
                <a:ext cx="719280" cy="780120"/>
              </p14:xfrm>
            </p:contentPart>
          </mc:Choice>
          <mc:Fallback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8F1EE3CC-41CB-498D-9942-76B0EC590E30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6160329" y="3765736"/>
                  <a:ext cx="736920" cy="79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1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B3F9F808-58D6-4A94-90D2-8F00A4B40B90}"/>
                    </a:ext>
                  </a:extLst>
                </p14:cNvPr>
                <p14:cNvContentPartPr/>
                <p14:nvPr/>
              </p14:nvContentPartPr>
              <p14:xfrm>
                <a:off x="6307209" y="4138696"/>
                <a:ext cx="682920" cy="523800"/>
              </p14:xfrm>
            </p:contentPart>
          </mc:Choice>
          <mc:Fallback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B3F9F808-58D6-4A94-90D2-8F00A4B40B90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6298569" y="4129696"/>
                  <a:ext cx="700560" cy="54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3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E8A43D41-BA80-4684-9F0C-5630DC73EF41}"/>
                    </a:ext>
                  </a:extLst>
                </p14:cNvPr>
                <p14:cNvContentPartPr/>
                <p14:nvPr/>
              </p14:nvContentPartPr>
              <p14:xfrm>
                <a:off x="6413409" y="4659976"/>
                <a:ext cx="676440" cy="275040"/>
              </p14:xfrm>
            </p:contentPart>
          </mc:Choice>
          <mc:Fallback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E8A43D41-BA80-4684-9F0C-5630DC73EF41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6404409" y="4651336"/>
                  <a:ext cx="694080" cy="29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5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A566BB20-B199-4309-AA0C-F3385BA129AA}"/>
                    </a:ext>
                  </a:extLst>
                </p14:cNvPr>
                <p14:cNvContentPartPr/>
                <p14:nvPr/>
              </p14:nvContentPartPr>
              <p14:xfrm>
                <a:off x="1959489" y="1012456"/>
                <a:ext cx="39240" cy="177840"/>
              </p14:xfrm>
            </p:contentPart>
          </mc:Choice>
          <mc:Fallback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A566BB20-B199-4309-AA0C-F3385BA129AA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1950849" y="1003456"/>
                  <a:ext cx="5688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7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50014157-7076-4355-A58D-0FCDDD06EE10}"/>
                    </a:ext>
                  </a:extLst>
                </p14:cNvPr>
                <p14:cNvContentPartPr/>
                <p14:nvPr/>
              </p14:nvContentPartPr>
              <p14:xfrm>
                <a:off x="1912329" y="1127296"/>
                <a:ext cx="136440" cy="77760"/>
              </p14:xfrm>
            </p:contentPart>
          </mc:Choice>
          <mc:Fallback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50014157-7076-4355-A58D-0FCDDD06EE10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1903689" y="1118656"/>
                  <a:ext cx="15408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9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420256FB-D8FD-4CD8-875B-1575AED7CC87}"/>
                    </a:ext>
                  </a:extLst>
                </p14:cNvPr>
                <p14:cNvContentPartPr/>
                <p14:nvPr/>
              </p14:nvContentPartPr>
              <p14:xfrm>
                <a:off x="3544209" y="1095256"/>
                <a:ext cx="161640" cy="141840"/>
              </p14:xfrm>
            </p:contentPart>
          </mc:Choice>
          <mc:Fallback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420256FB-D8FD-4CD8-875B-1575AED7CC87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3535569" y="1086616"/>
                  <a:ext cx="17928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1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6424678A-871D-4CB5-9143-0DFCAFE6897B}"/>
                    </a:ext>
                  </a:extLst>
                </p14:cNvPr>
                <p14:cNvContentPartPr/>
                <p14:nvPr/>
              </p14:nvContentPartPr>
              <p14:xfrm>
                <a:off x="5489289" y="3230776"/>
                <a:ext cx="21240" cy="324720"/>
              </p14:xfrm>
            </p:contentPart>
          </mc:Choice>
          <mc:Fallback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6424678A-871D-4CB5-9143-0DFCAFE6897B}"/>
                    </a:ext>
                  </a:extLst>
                </p:cNvPr>
                <p:cNvPicPr/>
                <p:nvPr/>
              </p:nvPicPr>
              <p:blipFill>
                <a:blip r:embed="rId402"/>
                <a:stretch>
                  <a:fillRect/>
                </a:stretch>
              </p:blipFill>
              <p:spPr>
                <a:xfrm>
                  <a:off x="5480649" y="3222136"/>
                  <a:ext cx="38880" cy="34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3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974BEEB7-F2DB-49DA-8C23-37F4AB07FBA2}"/>
                    </a:ext>
                  </a:extLst>
                </p14:cNvPr>
                <p14:cNvContentPartPr/>
                <p14:nvPr/>
              </p14:nvContentPartPr>
              <p14:xfrm>
                <a:off x="5428449" y="3433096"/>
                <a:ext cx="151920" cy="132480"/>
              </p14:xfrm>
            </p:contentPart>
          </mc:Choice>
          <mc:Fallback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974BEEB7-F2DB-49DA-8C23-37F4AB07FBA2}"/>
                    </a:ext>
                  </a:extLst>
                </p:cNvPr>
                <p:cNvPicPr/>
                <p:nvPr/>
              </p:nvPicPr>
              <p:blipFill>
                <a:blip r:embed="rId404"/>
                <a:stretch>
                  <a:fillRect/>
                </a:stretch>
              </p:blipFill>
              <p:spPr>
                <a:xfrm>
                  <a:off x="5419809" y="3424456"/>
                  <a:ext cx="16956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5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5C0BBE16-4B20-4153-ABD2-B07043D13B1F}"/>
                    </a:ext>
                  </a:extLst>
                </p14:cNvPr>
                <p14:cNvContentPartPr/>
                <p14:nvPr/>
              </p14:nvContentPartPr>
              <p14:xfrm>
                <a:off x="4164489" y="2357416"/>
                <a:ext cx="73080" cy="294480"/>
              </p14:xfrm>
            </p:contentPart>
          </mc:Choice>
          <mc:Fallback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5C0BBE16-4B20-4153-ABD2-B07043D13B1F}"/>
                    </a:ext>
                  </a:extLst>
                </p:cNvPr>
                <p:cNvPicPr/>
                <p:nvPr/>
              </p:nvPicPr>
              <p:blipFill>
                <a:blip r:embed="rId406"/>
                <a:stretch>
                  <a:fillRect/>
                </a:stretch>
              </p:blipFill>
              <p:spPr>
                <a:xfrm>
                  <a:off x="4155489" y="2348416"/>
                  <a:ext cx="90720" cy="31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7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BA9565AE-A614-46EF-ADA1-3F7E488BE232}"/>
                    </a:ext>
                  </a:extLst>
                </p14:cNvPr>
                <p14:cNvContentPartPr/>
                <p14:nvPr/>
              </p14:nvContentPartPr>
              <p14:xfrm>
                <a:off x="4116969" y="2589256"/>
                <a:ext cx="198000" cy="72360"/>
              </p14:xfrm>
            </p:contentPart>
          </mc:Choice>
          <mc:Fallback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BA9565AE-A614-46EF-ADA1-3F7E488BE232}"/>
                    </a:ext>
                  </a:extLst>
                </p:cNvPr>
                <p:cNvPicPr/>
                <p:nvPr/>
              </p:nvPicPr>
              <p:blipFill>
                <a:blip r:embed="rId408"/>
                <a:stretch>
                  <a:fillRect/>
                </a:stretch>
              </p:blipFill>
              <p:spPr>
                <a:xfrm>
                  <a:off x="4108329" y="2580616"/>
                  <a:ext cx="21564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9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086CA901-C879-4958-9BCC-EFD9F475FDBC}"/>
                    </a:ext>
                  </a:extLst>
                </p14:cNvPr>
                <p14:cNvContentPartPr/>
                <p14:nvPr/>
              </p14:nvContentPartPr>
              <p14:xfrm>
                <a:off x="4406769" y="3142216"/>
                <a:ext cx="148680" cy="234000"/>
              </p14:xfrm>
            </p:contentPart>
          </mc:Choice>
          <mc:Fallback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086CA901-C879-4958-9BCC-EFD9F475FDBC}"/>
                    </a:ext>
                  </a:extLst>
                </p:cNvPr>
                <p:cNvPicPr/>
                <p:nvPr/>
              </p:nvPicPr>
              <p:blipFill>
                <a:blip r:embed="rId410"/>
                <a:stretch>
                  <a:fillRect/>
                </a:stretch>
              </p:blipFill>
              <p:spPr>
                <a:xfrm>
                  <a:off x="4398129" y="3133576"/>
                  <a:ext cx="16632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1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8831B53E-C42A-40AE-AEDC-68E2D1DE0B6A}"/>
                    </a:ext>
                  </a:extLst>
                </p14:cNvPr>
                <p14:cNvContentPartPr/>
                <p14:nvPr/>
              </p14:nvContentPartPr>
              <p14:xfrm>
                <a:off x="4368969" y="3281896"/>
                <a:ext cx="177840" cy="115200"/>
              </p14:xfrm>
            </p:contentPart>
          </mc:Choice>
          <mc:Fallback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8831B53E-C42A-40AE-AEDC-68E2D1DE0B6A}"/>
                    </a:ext>
                  </a:extLst>
                </p:cNvPr>
                <p:cNvPicPr/>
                <p:nvPr/>
              </p:nvPicPr>
              <p:blipFill>
                <a:blip r:embed="rId412"/>
                <a:stretch>
                  <a:fillRect/>
                </a:stretch>
              </p:blipFill>
              <p:spPr>
                <a:xfrm>
                  <a:off x="4360329" y="3272896"/>
                  <a:ext cx="19548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3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09E0A60B-0FA5-4D44-893A-CE742B4D1449}"/>
                    </a:ext>
                  </a:extLst>
                </p14:cNvPr>
                <p14:cNvContentPartPr/>
                <p14:nvPr/>
              </p14:nvContentPartPr>
              <p14:xfrm>
                <a:off x="4352769" y="3821896"/>
                <a:ext cx="156240" cy="285480"/>
              </p14:xfrm>
            </p:contentPart>
          </mc:Choice>
          <mc:Fallback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09E0A60B-0FA5-4D44-893A-CE742B4D1449}"/>
                    </a:ext>
                  </a:extLst>
                </p:cNvPr>
                <p:cNvPicPr/>
                <p:nvPr/>
              </p:nvPicPr>
              <p:blipFill>
                <a:blip r:embed="rId414"/>
                <a:stretch>
                  <a:fillRect/>
                </a:stretch>
              </p:blipFill>
              <p:spPr>
                <a:xfrm>
                  <a:off x="4344129" y="3812896"/>
                  <a:ext cx="173880" cy="30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5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3D7ED886-6629-4296-86BC-C5EECFD3816B}"/>
                    </a:ext>
                  </a:extLst>
                </p14:cNvPr>
                <p14:cNvContentPartPr/>
                <p14:nvPr/>
              </p14:nvContentPartPr>
              <p14:xfrm>
                <a:off x="4309209" y="3939256"/>
                <a:ext cx="134280" cy="220680"/>
              </p14:xfrm>
            </p:contentPart>
          </mc:Choice>
          <mc:Fallback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3D7ED886-6629-4296-86BC-C5EECFD3816B}"/>
                    </a:ext>
                  </a:extLst>
                </p:cNvPr>
                <p:cNvPicPr/>
                <p:nvPr/>
              </p:nvPicPr>
              <p:blipFill>
                <a:blip r:embed="rId416"/>
                <a:stretch>
                  <a:fillRect/>
                </a:stretch>
              </p:blipFill>
              <p:spPr>
                <a:xfrm>
                  <a:off x="4300209" y="3930616"/>
                  <a:ext cx="15192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7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16BE29D6-9639-4CA2-AFA7-98DE6E709106}"/>
                    </a:ext>
                  </a:extLst>
                </p14:cNvPr>
                <p14:cNvContentPartPr/>
                <p14:nvPr/>
              </p14:nvContentPartPr>
              <p14:xfrm>
                <a:off x="3979089" y="4348216"/>
                <a:ext cx="111240" cy="174240"/>
              </p14:xfrm>
            </p:contentPart>
          </mc:Choice>
          <mc:Fallback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16BE29D6-9639-4CA2-AFA7-98DE6E709106}"/>
                    </a:ext>
                  </a:extLst>
                </p:cNvPr>
                <p:cNvPicPr/>
                <p:nvPr/>
              </p:nvPicPr>
              <p:blipFill>
                <a:blip r:embed="rId418"/>
                <a:stretch>
                  <a:fillRect/>
                </a:stretch>
              </p:blipFill>
              <p:spPr>
                <a:xfrm>
                  <a:off x="3970089" y="4339576"/>
                  <a:ext cx="12888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9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D3D128E1-CE9C-44DA-8111-C02F9067F50A}"/>
                    </a:ext>
                  </a:extLst>
                </p14:cNvPr>
                <p14:cNvContentPartPr/>
                <p14:nvPr/>
              </p14:nvContentPartPr>
              <p14:xfrm>
                <a:off x="4071969" y="4453696"/>
                <a:ext cx="32400" cy="214560"/>
              </p14:xfrm>
            </p:contentPart>
          </mc:Choice>
          <mc:Fallback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D3D128E1-CE9C-44DA-8111-C02F9067F50A}"/>
                    </a:ext>
                  </a:extLst>
                </p:cNvPr>
                <p:cNvPicPr/>
                <p:nvPr/>
              </p:nvPicPr>
              <p:blipFill>
                <a:blip r:embed="rId420"/>
                <a:stretch>
                  <a:fillRect/>
                </a:stretch>
              </p:blipFill>
              <p:spPr>
                <a:xfrm>
                  <a:off x="4062969" y="4444696"/>
                  <a:ext cx="5004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1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30E120DD-1054-4DE7-8F08-09D7C2A8F892}"/>
                    </a:ext>
                  </a:extLst>
                </p14:cNvPr>
                <p14:cNvContentPartPr/>
                <p14:nvPr/>
              </p14:nvContentPartPr>
              <p14:xfrm>
                <a:off x="4406049" y="4306096"/>
                <a:ext cx="210960" cy="199080"/>
              </p14:xfrm>
            </p:contentPart>
          </mc:Choice>
          <mc:Fallback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30E120DD-1054-4DE7-8F08-09D7C2A8F892}"/>
                    </a:ext>
                  </a:extLst>
                </p:cNvPr>
                <p:cNvPicPr/>
                <p:nvPr/>
              </p:nvPicPr>
              <p:blipFill>
                <a:blip r:embed="rId422"/>
                <a:stretch>
                  <a:fillRect/>
                </a:stretch>
              </p:blipFill>
              <p:spPr>
                <a:xfrm>
                  <a:off x="4397049" y="4297096"/>
                  <a:ext cx="22860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3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2560A8C1-35E9-4778-BCDE-6E506771520A}"/>
                    </a:ext>
                  </a:extLst>
                </p14:cNvPr>
                <p14:cNvContentPartPr/>
                <p14:nvPr/>
              </p14:nvContentPartPr>
              <p14:xfrm>
                <a:off x="4308849" y="4411216"/>
                <a:ext cx="176040" cy="224280"/>
              </p14:xfrm>
            </p:contentPart>
          </mc:Choice>
          <mc:Fallback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2560A8C1-35E9-4778-BCDE-6E506771520A}"/>
                    </a:ext>
                  </a:extLst>
                </p:cNvPr>
                <p:cNvPicPr/>
                <p:nvPr/>
              </p:nvPicPr>
              <p:blipFill>
                <a:blip r:embed="rId424"/>
                <a:stretch>
                  <a:fillRect/>
                </a:stretch>
              </p:blipFill>
              <p:spPr>
                <a:xfrm>
                  <a:off x="4300209" y="4402216"/>
                  <a:ext cx="193680" cy="241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3" name="Group 282">
            <a:extLst>
              <a:ext uri="{FF2B5EF4-FFF2-40B4-BE49-F238E27FC236}">
                <a16:creationId xmlns:a16="http://schemas.microsoft.com/office/drawing/2014/main" id="{D5B9A46E-C371-4F44-B751-4C6C10EA34EC}"/>
              </a:ext>
            </a:extLst>
          </p:cNvPr>
          <p:cNvGrpSpPr/>
          <p:nvPr/>
        </p:nvGrpSpPr>
        <p:grpSpPr>
          <a:xfrm>
            <a:off x="975609" y="2297656"/>
            <a:ext cx="588240" cy="189000"/>
            <a:chOff x="975609" y="2297656"/>
            <a:chExt cx="588240" cy="189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25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2CCAF0B0-833C-42D7-829F-5F9B78713A1A}"/>
                    </a:ext>
                  </a:extLst>
                </p14:cNvPr>
                <p14:cNvContentPartPr/>
                <p14:nvPr/>
              </p14:nvContentPartPr>
              <p14:xfrm>
                <a:off x="975609" y="2297656"/>
                <a:ext cx="144720" cy="179640"/>
              </p14:xfrm>
            </p:contentPart>
          </mc:Choice>
          <mc:Fallback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2CCAF0B0-833C-42D7-829F-5F9B78713A1A}"/>
                    </a:ext>
                  </a:extLst>
                </p:cNvPr>
                <p:cNvPicPr/>
                <p:nvPr/>
              </p:nvPicPr>
              <p:blipFill>
                <a:blip r:embed="rId426"/>
                <a:stretch>
                  <a:fillRect/>
                </a:stretch>
              </p:blipFill>
              <p:spPr>
                <a:xfrm>
                  <a:off x="966609" y="2289016"/>
                  <a:ext cx="16236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7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AF767588-0E5A-41E8-B46E-1E4BEE563FAE}"/>
                    </a:ext>
                  </a:extLst>
                </p14:cNvPr>
                <p14:cNvContentPartPr/>
                <p14:nvPr/>
              </p14:nvContentPartPr>
              <p14:xfrm>
                <a:off x="1128609" y="2350576"/>
                <a:ext cx="107280" cy="136080"/>
              </p14:xfrm>
            </p:contentPart>
          </mc:Choice>
          <mc:Fallback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AF767588-0E5A-41E8-B46E-1E4BEE563FAE}"/>
                    </a:ext>
                  </a:extLst>
                </p:cNvPr>
                <p:cNvPicPr/>
                <p:nvPr/>
              </p:nvPicPr>
              <p:blipFill>
                <a:blip r:embed="rId428"/>
                <a:stretch>
                  <a:fillRect/>
                </a:stretch>
              </p:blipFill>
              <p:spPr>
                <a:xfrm>
                  <a:off x="1119609" y="2341936"/>
                  <a:ext cx="12492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9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B3000926-7910-486F-83EF-04D93C8740CB}"/>
                    </a:ext>
                  </a:extLst>
                </p14:cNvPr>
                <p14:cNvContentPartPr/>
                <p14:nvPr/>
              </p14:nvContentPartPr>
              <p14:xfrm>
                <a:off x="1252809" y="2348056"/>
                <a:ext cx="52200" cy="105840"/>
              </p14:xfrm>
            </p:contentPart>
          </mc:Choice>
          <mc:Fallback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B3000926-7910-486F-83EF-04D93C8740CB}"/>
                    </a:ext>
                  </a:extLst>
                </p:cNvPr>
                <p:cNvPicPr/>
                <p:nvPr/>
              </p:nvPicPr>
              <p:blipFill>
                <a:blip r:embed="rId430"/>
                <a:stretch>
                  <a:fillRect/>
                </a:stretch>
              </p:blipFill>
              <p:spPr>
                <a:xfrm>
                  <a:off x="1244169" y="2339056"/>
                  <a:ext cx="6984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1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61C2866A-8967-4AF1-99BD-3B2F68FC20D4}"/>
                    </a:ext>
                  </a:extLst>
                </p14:cNvPr>
                <p14:cNvContentPartPr/>
                <p14:nvPr/>
              </p14:nvContentPartPr>
              <p14:xfrm>
                <a:off x="1301769" y="2349496"/>
                <a:ext cx="79920" cy="92160"/>
              </p14:xfrm>
            </p:contentPart>
          </mc:Choice>
          <mc:Fallback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61C2866A-8967-4AF1-99BD-3B2F68FC20D4}"/>
                    </a:ext>
                  </a:extLst>
                </p:cNvPr>
                <p:cNvPicPr/>
                <p:nvPr/>
              </p:nvPicPr>
              <p:blipFill>
                <a:blip r:embed="rId432"/>
                <a:stretch>
                  <a:fillRect/>
                </a:stretch>
              </p:blipFill>
              <p:spPr>
                <a:xfrm>
                  <a:off x="1293129" y="2340496"/>
                  <a:ext cx="9756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3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08199D3C-C63B-40D5-B39F-DCC57BA334A5}"/>
                    </a:ext>
                  </a:extLst>
                </p14:cNvPr>
                <p14:cNvContentPartPr/>
                <p14:nvPr/>
              </p14:nvContentPartPr>
              <p14:xfrm>
                <a:off x="1419129" y="2350216"/>
                <a:ext cx="144720" cy="108360"/>
              </p14:xfrm>
            </p:contentPart>
          </mc:Choice>
          <mc:Fallback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08199D3C-C63B-40D5-B39F-DCC57BA334A5}"/>
                    </a:ext>
                  </a:extLst>
                </p:cNvPr>
                <p:cNvPicPr/>
                <p:nvPr/>
              </p:nvPicPr>
              <p:blipFill>
                <a:blip r:embed="rId434"/>
                <a:stretch>
                  <a:fillRect/>
                </a:stretch>
              </p:blipFill>
              <p:spPr>
                <a:xfrm>
                  <a:off x="1410129" y="2341216"/>
                  <a:ext cx="162360" cy="126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6910983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3CCA70-9B64-497B-B99D-3AC27119C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Validation set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EAF375-5632-4BB5-8CE3-73928CC16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64183-AB7D-4B7E-B101-A94E65AA36CB}" type="slidenum">
              <a:rPr lang="en-US" smtClean="0"/>
              <a:pPr/>
              <a:t>14</a:t>
            </a:fld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855AF1A4-087B-4287-9D2D-BDEA7671B6A3}"/>
                  </a:ext>
                </a:extLst>
              </p14:cNvPr>
              <p14:cNvContentPartPr/>
              <p14:nvPr/>
            </p14:nvContentPartPr>
            <p14:xfrm>
              <a:off x="4965129" y="2206216"/>
              <a:ext cx="360" cy="36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855AF1A4-087B-4287-9D2D-BDEA7671B6A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956129" y="2197216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7CDD0870-93BE-4120-9251-D89A8BBABE87}"/>
                  </a:ext>
                </a:extLst>
              </p14:cNvPr>
              <p14:cNvContentPartPr/>
              <p14:nvPr/>
            </p14:nvContentPartPr>
            <p14:xfrm>
              <a:off x="2233449" y="2083816"/>
              <a:ext cx="840240" cy="5760"/>
            </p14:xfrm>
          </p:contentPart>
        </mc:Choice>
        <mc:Fallback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7CDD0870-93BE-4120-9251-D89A8BBABE8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224809" y="2074816"/>
                <a:ext cx="857880" cy="2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BF33B0EC-AC2C-4B51-937E-15FDC25B9CB0}"/>
                  </a:ext>
                </a:extLst>
              </p14:cNvPr>
              <p14:cNvContentPartPr/>
              <p14:nvPr/>
            </p14:nvContentPartPr>
            <p14:xfrm>
              <a:off x="888489" y="1314496"/>
              <a:ext cx="20160" cy="23112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BF33B0EC-AC2C-4B51-937E-15FDC25B9CB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79849" y="1305496"/>
                <a:ext cx="37800" cy="24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F1DF1771-0380-49AF-A401-9017F92C3D42}"/>
                  </a:ext>
                </a:extLst>
              </p14:cNvPr>
              <p14:cNvContentPartPr/>
              <p14:nvPr/>
            </p14:nvContentPartPr>
            <p14:xfrm>
              <a:off x="784089" y="1400536"/>
              <a:ext cx="166320" cy="6444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F1DF1771-0380-49AF-A401-9017F92C3D42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75089" y="1391536"/>
                <a:ext cx="183960" cy="8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F5C6E6FB-72F0-40FB-B07E-CB1C67386801}"/>
                  </a:ext>
                </a:extLst>
              </p14:cNvPr>
              <p14:cNvContentPartPr/>
              <p14:nvPr/>
            </p14:nvContentPartPr>
            <p14:xfrm>
              <a:off x="997209" y="1440856"/>
              <a:ext cx="97560" cy="9432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F5C6E6FB-72F0-40FB-B07E-CB1C67386801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88569" y="1432216"/>
                <a:ext cx="115200" cy="11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483CEF4B-AFFD-4DA4-A9C3-B0DE3BA4FD1A}"/>
                  </a:ext>
                </a:extLst>
              </p14:cNvPr>
              <p14:cNvContentPartPr/>
              <p14:nvPr/>
            </p14:nvContentPartPr>
            <p14:xfrm>
              <a:off x="1133289" y="1375696"/>
              <a:ext cx="182160" cy="182160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483CEF4B-AFFD-4DA4-A9C3-B0DE3BA4FD1A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124289" y="1367056"/>
                <a:ext cx="199800" cy="19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3C1CA871-64A9-4BCE-A6DC-0854FC456CE5}"/>
                  </a:ext>
                </a:extLst>
              </p14:cNvPr>
              <p14:cNvContentPartPr/>
              <p14:nvPr/>
            </p14:nvContentPartPr>
            <p14:xfrm>
              <a:off x="1345689" y="1496296"/>
              <a:ext cx="165240" cy="75240"/>
            </p14:xfrm>
          </p:contentPart>
        </mc:Choice>
        <mc:Fallback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3C1CA871-64A9-4BCE-A6DC-0854FC456CE5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337049" y="1487656"/>
                <a:ext cx="182880" cy="9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28CFC154-7220-48CA-A145-BD20DA2F310C}"/>
                  </a:ext>
                </a:extLst>
              </p14:cNvPr>
              <p14:cNvContentPartPr/>
              <p14:nvPr/>
            </p14:nvContentPartPr>
            <p14:xfrm>
              <a:off x="1609569" y="1463896"/>
              <a:ext cx="19440" cy="72360"/>
            </p14:xfrm>
          </p:contentPart>
        </mc:Choice>
        <mc:Fallback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28CFC154-7220-48CA-A145-BD20DA2F310C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600929" y="1454896"/>
                <a:ext cx="37080" cy="9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0442C0E6-F266-44DE-8BF3-8D6855D380E1}"/>
                  </a:ext>
                </a:extLst>
              </p14:cNvPr>
              <p14:cNvContentPartPr/>
              <p14:nvPr/>
            </p14:nvContentPartPr>
            <p14:xfrm>
              <a:off x="1660329" y="1404856"/>
              <a:ext cx="360" cy="360"/>
            </p14:xfrm>
          </p:contentPart>
        </mc:Choice>
        <mc:Fallback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0442C0E6-F266-44DE-8BF3-8D6855D380E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51329" y="1395856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40D740AE-6F63-481D-AFD3-58915B9F1B03}"/>
                  </a:ext>
                </a:extLst>
              </p14:cNvPr>
              <p14:cNvContentPartPr/>
              <p14:nvPr/>
            </p14:nvContentPartPr>
            <p14:xfrm>
              <a:off x="1704969" y="1492696"/>
              <a:ext cx="303480" cy="314280"/>
            </p14:xfrm>
          </p:contentPart>
        </mc:Choice>
        <mc:Fallback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40D740AE-6F63-481D-AFD3-58915B9F1B03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696329" y="1484056"/>
                <a:ext cx="321120" cy="33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DCDD4F61-AAF2-488E-8CEF-67CA674D9F22}"/>
                  </a:ext>
                </a:extLst>
              </p14:cNvPr>
              <p14:cNvContentPartPr/>
              <p14:nvPr/>
            </p14:nvContentPartPr>
            <p14:xfrm>
              <a:off x="343809" y="1350496"/>
              <a:ext cx="360" cy="360"/>
            </p14:xfrm>
          </p:contentPart>
        </mc:Choice>
        <mc:Fallback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DCDD4F61-AAF2-488E-8CEF-67CA674D9F2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35169" y="1341856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A2862EA9-4F45-4EFD-9818-633AD9D1C093}"/>
                  </a:ext>
                </a:extLst>
              </p14:cNvPr>
              <p14:cNvContentPartPr/>
              <p14:nvPr/>
            </p14:nvContentPartPr>
            <p14:xfrm>
              <a:off x="358209" y="1272376"/>
              <a:ext cx="371520" cy="361800"/>
            </p14:xfrm>
          </p:contentPart>
        </mc:Choice>
        <mc:Fallback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A2862EA9-4F45-4EFD-9818-633AD9D1C093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49209" y="1263376"/>
                <a:ext cx="389160" cy="37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E03858A3-30C2-4C99-BEF4-C041C9346A20}"/>
                  </a:ext>
                </a:extLst>
              </p14:cNvPr>
              <p14:cNvContentPartPr/>
              <p14:nvPr/>
            </p14:nvContentPartPr>
            <p14:xfrm>
              <a:off x="416529" y="1161136"/>
              <a:ext cx="363240" cy="539280"/>
            </p14:xfrm>
          </p:contentPart>
        </mc:Choice>
        <mc:Fallback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E03858A3-30C2-4C99-BEF4-C041C9346A20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07529" y="1152496"/>
                <a:ext cx="380880" cy="556920"/>
              </a:xfrm>
              <a:prstGeom prst="rect">
                <a:avLst/>
              </a:prstGeom>
            </p:spPr>
          </p:pic>
        </mc:Fallback>
      </mc:AlternateContent>
      <p:grpSp>
        <p:nvGrpSpPr>
          <p:cNvPr id="116" name="Group 115">
            <a:extLst>
              <a:ext uri="{FF2B5EF4-FFF2-40B4-BE49-F238E27FC236}">
                <a16:creationId xmlns:a16="http://schemas.microsoft.com/office/drawing/2014/main" id="{32BF80E0-C8FA-4C0B-8609-36CF3F142DF3}"/>
              </a:ext>
            </a:extLst>
          </p:cNvPr>
          <p:cNvGrpSpPr/>
          <p:nvPr/>
        </p:nvGrpSpPr>
        <p:grpSpPr>
          <a:xfrm>
            <a:off x="417249" y="1835416"/>
            <a:ext cx="1150560" cy="631800"/>
            <a:chOff x="417249" y="1835416"/>
            <a:chExt cx="1150560" cy="631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D031D1A1-0270-4EAE-BD72-B7020125E4F3}"/>
                    </a:ext>
                  </a:extLst>
                </p14:cNvPr>
                <p14:cNvContentPartPr/>
                <p14:nvPr/>
              </p14:nvContentPartPr>
              <p14:xfrm>
                <a:off x="887049" y="1842616"/>
                <a:ext cx="152280" cy="18792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D031D1A1-0270-4EAE-BD72-B7020125E4F3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878049" y="1833976"/>
                  <a:ext cx="16992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8F0A83BC-6CB4-4F5B-8A62-C21D92CB641F}"/>
                    </a:ext>
                  </a:extLst>
                </p14:cNvPr>
                <p14:cNvContentPartPr/>
                <p14:nvPr/>
              </p14:nvContentPartPr>
              <p14:xfrm>
                <a:off x="1076049" y="1996336"/>
                <a:ext cx="84960" cy="9576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8F0A83BC-6CB4-4F5B-8A62-C21D92CB641F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067049" y="1987336"/>
                  <a:ext cx="10260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F779A500-A45C-40CD-BEBF-A58210CF5D86}"/>
                    </a:ext>
                  </a:extLst>
                </p14:cNvPr>
                <p14:cNvContentPartPr/>
                <p14:nvPr/>
              </p14:nvContentPartPr>
              <p14:xfrm>
                <a:off x="1268649" y="1954936"/>
                <a:ext cx="59760" cy="12096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F779A500-A45C-40CD-BEBF-A58210CF5D86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259649" y="1946296"/>
                  <a:ext cx="7740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C542D87F-F0B6-4909-9E1C-4EFC4C816D22}"/>
                    </a:ext>
                  </a:extLst>
                </p14:cNvPr>
                <p14:cNvContentPartPr/>
                <p14:nvPr/>
              </p14:nvContentPartPr>
              <p14:xfrm>
                <a:off x="1455129" y="1835416"/>
                <a:ext cx="112680" cy="25452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C542D87F-F0B6-4909-9E1C-4EFC4C816D22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446129" y="1826416"/>
                  <a:ext cx="130320" cy="27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F94F4A6F-9F8C-4C43-9536-F4DACDC2ED46}"/>
                    </a:ext>
                  </a:extLst>
                </p14:cNvPr>
                <p14:cNvContentPartPr/>
                <p14:nvPr/>
              </p14:nvContentPartPr>
              <p14:xfrm>
                <a:off x="417249" y="1869256"/>
                <a:ext cx="310680" cy="24336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F94F4A6F-9F8C-4C43-9536-F4DACDC2ED46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08249" y="1860256"/>
                  <a:ext cx="32832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32E62333-D3FE-4FF1-9961-485C6466CE99}"/>
                    </a:ext>
                  </a:extLst>
                </p14:cNvPr>
                <p14:cNvContentPartPr/>
                <p14:nvPr/>
              </p14:nvContentPartPr>
              <p14:xfrm>
                <a:off x="417249" y="1855576"/>
                <a:ext cx="311400" cy="24516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32E62333-D3FE-4FF1-9961-485C6466CE99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08249" y="1846936"/>
                  <a:ext cx="329040" cy="26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A94A7E33-6330-44B5-8414-4B3935F2B92B}"/>
                    </a:ext>
                  </a:extLst>
                </p14:cNvPr>
                <p14:cNvContentPartPr/>
                <p14:nvPr/>
              </p14:nvContentPartPr>
              <p14:xfrm>
                <a:off x="762129" y="2218456"/>
                <a:ext cx="260640" cy="24876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A94A7E33-6330-44B5-8414-4B3935F2B92B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753489" y="2209816"/>
                  <a:ext cx="278280" cy="26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CE55B20D-01E0-49B4-A389-F464EA79EFAA}"/>
                    </a:ext>
                  </a:extLst>
                </p14:cNvPr>
                <p14:cNvContentPartPr/>
                <p14:nvPr/>
              </p14:nvContentPartPr>
              <p14:xfrm>
                <a:off x="984249" y="2136736"/>
                <a:ext cx="120600" cy="18612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CE55B20D-01E0-49B4-A389-F464EA79EFAA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975609" y="2128096"/>
                  <a:ext cx="138240" cy="203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61FF4856-2DDC-4DE3-9BBE-117CFE42208E}"/>
              </a:ext>
            </a:extLst>
          </p:cNvPr>
          <p:cNvGrpSpPr/>
          <p:nvPr/>
        </p:nvGrpSpPr>
        <p:grpSpPr>
          <a:xfrm>
            <a:off x="2336769" y="1244296"/>
            <a:ext cx="3211200" cy="1890720"/>
            <a:chOff x="2336769" y="1244296"/>
            <a:chExt cx="3211200" cy="1890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CC63C464-26B4-46BE-B47C-0E039960EFC2}"/>
                    </a:ext>
                  </a:extLst>
                </p14:cNvPr>
                <p14:cNvContentPartPr/>
                <p14:nvPr/>
              </p14:nvContentPartPr>
              <p14:xfrm>
                <a:off x="2336769" y="1491616"/>
                <a:ext cx="80280" cy="9000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CC63C464-26B4-46BE-B47C-0E039960EFC2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328129" y="1482976"/>
                  <a:ext cx="9792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E1EA8EBA-FBEC-4120-A6A8-3CA23461B76E}"/>
                    </a:ext>
                  </a:extLst>
                </p14:cNvPr>
                <p14:cNvContentPartPr/>
                <p14:nvPr/>
              </p14:nvContentPartPr>
              <p14:xfrm>
                <a:off x="2484369" y="1491976"/>
                <a:ext cx="125280" cy="13356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E1EA8EBA-FBEC-4120-A6A8-3CA23461B76E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475729" y="1483336"/>
                  <a:ext cx="14292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3D66F4EC-7FF4-4ED2-BD40-7E26E1F982D3}"/>
                    </a:ext>
                  </a:extLst>
                </p14:cNvPr>
                <p14:cNvContentPartPr/>
                <p14:nvPr/>
              </p14:nvContentPartPr>
              <p14:xfrm>
                <a:off x="2637369" y="1515016"/>
                <a:ext cx="108360" cy="11016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3D66F4EC-7FF4-4ED2-BD40-7E26E1F982D3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628729" y="1506376"/>
                  <a:ext cx="12600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D68CDEF2-66EE-41BF-ABA4-7DCB0C961AA5}"/>
                    </a:ext>
                  </a:extLst>
                </p14:cNvPr>
                <p14:cNvContentPartPr/>
                <p14:nvPr/>
              </p14:nvContentPartPr>
              <p14:xfrm>
                <a:off x="2824569" y="1518616"/>
                <a:ext cx="43200" cy="13068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D68CDEF2-66EE-41BF-ABA4-7DCB0C961AA5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815569" y="1509616"/>
                  <a:ext cx="6084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8C30C5C9-B338-420E-94F9-6A0A2EE95130}"/>
                    </a:ext>
                  </a:extLst>
                </p14:cNvPr>
                <p14:cNvContentPartPr/>
                <p14:nvPr/>
              </p14:nvContentPartPr>
              <p14:xfrm>
                <a:off x="2913489" y="1519336"/>
                <a:ext cx="224640" cy="15156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8C30C5C9-B338-420E-94F9-6A0A2EE95130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2904849" y="1510336"/>
                  <a:ext cx="24228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EFF54990-D9FA-487C-8C53-9513611A1AFA}"/>
                    </a:ext>
                  </a:extLst>
                </p14:cNvPr>
                <p14:cNvContentPartPr/>
                <p14:nvPr/>
              </p14:nvContentPartPr>
              <p14:xfrm>
                <a:off x="5435649" y="1250776"/>
                <a:ext cx="90720" cy="19512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EFF54990-D9FA-487C-8C53-9513611A1AFA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5427009" y="1241776"/>
                  <a:ext cx="10836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AB362437-97D0-4006-99E7-BBEF968430B1}"/>
                    </a:ext>
                  </a:extLst>
                </p14:cNvPr>
                <p14:cNvContentPartPr/>
                <p14:nvPr/>
              </p14:nvContentPartPr>
              <p14:xfrm>
                <a:off x="5392809" y="1622656"/>
                <a:ext cx="155160" cy="16704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AB362437-97D0-4006-99E7-BBEF968430B1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5383809" y="1613656"/>
                  <a:ext cx="17280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CDF91343-E2A2-47B5-8F0B-FC281B5DAFC7}"/>
                    </a:ext>
                  </a:extLst>
                </p14:cNvPr>
                <p14:cNvContentPartPr/>
                <p14:nvPr/>
              </p14:nvContentPartPr>
              <p14:xfrm>
                <a:off x="5401089" y="2021176"/>
                <a:ext cx="64080" cy="23904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CDF91343-E2A2-47B5-8F0B-FC281B5DAFC7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392449" y="2012176"/>
                  <a:ext cx="8172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4B70F785-4A00-4E86-990F-2025C16CD9C4}"/>
                    </a:ext>
                  </a:extLst>
                </p14:cNvPr>
                <p14:cNvContentPartPr/>
                <p14:nvPr/>
              </p14:nvContentPartPr>
              <p14:xfrm>
                <a:off x="5373009" y="2426536"/>
                <a:ext cx="18000" cy="9072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4B70F785-4A00-4E86-990F-2025C16CD9C4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364369" y="2417536"/>
                  <a:ext cx="3564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83C45548-CCFE-4DD5-A968-FF3D082F0CC3}"/>
                    </a:ext>
                  </a:extLst>
                </p14:cNvPr>
                <p14:cNvContentPartPr/>
                <p14:nvPr/>
              </p14:nvContentPartPr>
              <p14:xfrm>
                <a:off x="5377329" y="2602936"/>
                <a:ext cx="27000" cy="31536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83C45548-CCFE-4DD5-A968-FF3D082F0CC3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368329" y="2593936"/>
                  <a:ext cx="44640" cy="33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FDFC51B4-614A-4973-B3C9-1DA4F2EC096C}"/>
                    </a:ext>
                  </a:extLst>
                </p14:cNvPr>
                <p14:cNvContentPartPr/>
                <p14:nvPr/>
              </p14:nvContentPartPr>
              <p14:xfrm>
                <a:off x="3387969" y="1244296"/>
                <a:ext cx="2043720" cy="82188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FDFC51B4-614A-4973-B3C9-1DA4F2EC096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3379329" y="1235296"/>
                  <a:ext cx="2061360" cy="83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47A68DC6-8650-46CB-ABA1-CAD9CC368C4C}"/>
                    </a:ext>
                  </a:extLst>
                </p14:cNvPr>
                <p14:cNvContentPartPr/>
                <p14:nvPr/>
              </p14:nvContentPartPr>
              <p14:xfrm>
                <a:off x="3345129" y="1977976"/>
                <a:ext cx="286920" cy="28188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47A68DC6-8650-46CB-ABA1-CAD9CC368C4C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3336489" y="1969336"/>
                  <a:ext cx="304560" cy="29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D9FD2B73-F65B-4B87-B714-58B348527A8D}"/>
                    </a:ext>
                  </a:extLst>
                </p14:cNvPr>
                <p14:cNvContentPartPr/>
                <p14:nvPr/>
              </p14:nvContentPartPr>
              <p14:xfrm>
                <a:off x="3629169" y="1732096"/>
                <a:ext cx="1638360" cy="48240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D9FD2B73-F65B-4B87-B714-58B348527A8D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3620169" y="1723096"/>
                  <a:ext cx="1656000" cy="50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4B3932F1-C9A2-4912-BD3A-9E570BCE6C2E}"/>
                    </a:ext>
                  </a:extLst>
                </p14:cNvPr>
                <p14:cNvContentPartPr/>
                <p14:nvPr/>
              </p14:nvContentPartPr>
              <p14:xfrm>
                <a:off x="3521889" y="2177416"/>
                <a:ext cx="246240" cy="15768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4B3932F1-C9A2-4912-BD3A-9E570BCE6C2E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3513249" y="2168416"/>
                  <a:ext cx="26388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49FA3757-A0FF-4300-8A07-F83AF9A036E7}"/>
                    </a:ext>
                  </a:extLst>
                </p14:cNvPr>
                <p14:cNvContentPartPr/>
                <p14:nvPr/>
              </p14:nvContentPartPr>
              <p14:xfrm>
                <a:off x="3656889" y="2105776"/>
                <a:ext cx="1586160" cy="33480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49FA3757-A0FF-4300-8A07-F83AF9A036E7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648249" y="2097136"/>
                  <a:ext cx="1603800" cy="35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5C37183F-8670-4A54-A18A-FE99E7ABFFD0}"/>
                    </a:ext>
                  </a:extLst>
                </p14:cNvPr>
                <p14:cNvContentPartPr/>
                <p14:nvPr/>
              </p14:nvContentPartPr>
              <p14:xfrm>
                <a:off x="3538449" y="2347696"/>
                <a:ext cx="282600" cy="29160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5C37183F-8670-4A54-A18A-FE99E7ABFFD0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3529449" y="2339056"/>
                  <a:ext cx="300240" cy="30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92C31E5F-9C12-448C-8DCB-DE8A13819035}"/>
                    </a:ext>
                  </a:extLst>
                </p14:cNvPr>
                <p14:cNvContentPartPr/>
                <p14:nvPr/>
              </p14:nvContentPartPr>
              <p14:xfrm>
                <a:off x="2604609" y="2284336"/>
                <a:ext cx="4320" cy="19116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92C31E5F-9C12-448C-8DCB-DE8A13819035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2595969" y="2275336"/>
                  <a:ext cx="2196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73E86E62-2DAB-4EA4-8568-5C3E7E68570A}"/>
                    </a:ext>
                  </a:extLst>
                </p14:cNvPr>
                <p14:cNvContentPartPr/>
                <p14:nvPr/>
              </p14:nvContentPartPr>
              <p14:xfrm>
                <a:off x="2528649" y="2242936"/>
                <a:ext cx="160920" cy="5940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73E86E62-2DAB-4EA4-8568-5C3E7E68570A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2520009" y="2233936"/>
                  <a:ext cx="17856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63B8CB62-02D2-4A4D-BA64-1BC9E5043FEB}"/>
                    </a:ext>
                  </a:extLst>
                </p14:cNvPr>
                <p14:cNvContentPartPr/>
                <p14:nvPr/>
              </p14:nvContentPartPr>
              <p14:xfrm>
                <a:off x="2684169" y="2636416"/>
                <a:ext cx="85320" cy="14220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63B8CB62-02D2-4A4D-BA64-1BC9E5043FEB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2675529" y="2627776"/>
                  <a:ext cx="10296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9CF35F65-9265-4485-B830-057BA7103143}"/>
                    </a:ext>
                  </a:extLst>
                </p14:cNvPr>
                <p14:cNvContentPartPr/>
                <p14:nvPr/>
              </p14:nvContentPartPr>
              <p14:xfrm>
                <a:off x="3046329" y="2642176"/>
                <a:ext cx="79560" cy="13392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9CF35F65-9265-4485-B830-057BA7103143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3037329" y="2633536"/>
                  <a:ext cx="9720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1CE01302-AAB8-4E31-B1BA-D197548A79F6}"/>
                    </a:ext>
                  </a:extLst>
                </p14:cNvPr>
                <p14:cNvContentPartPr/>
                <p14:nvPr/>
              </p14:nvContentPartPr>
              <p14:xfrm>
                <a:off x="3005649" y="2572696"/>
                <a:ext cx="41400" cy="5580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1CE01302-AAB8-4E31-B1BA-D197548A79F6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2997009" y="2563696"/>
                  <a:ext cx="5904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4B92CFC1-812A-4D6A-9B90-F4798CDC8671}"/>
                    </a:ext>
                  </a:extLst>
                </p14:cNvPr>
                <p14:cNvContentPartPr/>
                <p14:nvPr/>
              </p14:nvContentPartPr>
              <p14:xfrm>
                <a:off x="3140289" y="2802016"/>
                <a:ext cx="54720" cy="3168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4B92CFC1-812A-4D6A-9B90-F4798CDC8671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3131649" y="2793376"/>
                  <a:ext cx="7236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D811F4BF-3A77-45DD-9535-B88E00223170}"/>
                    </a:ext>
                  </a:extLst>
                </p14:cNvPr>
                <p14:cNvContentPartPr/>
                <p14:nvPr/>
              </p14:nvContentPartPr>
              <p14:xfrm>
                <a:off x="2853369" y="2676016"/>
                <a:ext cx="73080" cy="18900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D811F4BF-3A77-45DD-9535-B88E00223170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2844729" y="2667376"/>
                  <a:ext cx="9072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B5A4D276-2A6F-45B4-8659-E0C4D134AF76}"/>
                    </a:ext>
                  </a:extLst>
                </p14:cNvPr>
                <p14:cNvContentPartPr/>
                <p14:nvPr/>
              </p14:nvContentPartPr>
              <p14:xfrm>
                <a:off x="2880729" y="2754856"/>
                <a:ext cx="122760" cy="7164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B5A4D276-2A6F-45B4-8659-E0C4D134AF76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2872089" y="2745856"/>
                  <a:ext cx="14040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8CD761D5-AE13-4CDD-92CD-8302197E25B9}"/>
                    </a:ext>
                  </a:extLst>
                </p14:cNvPr>
                <p14:cNvContentPartPr/>
                <p14:nvPr/>
              </p14:nvContentPartPr>
              <p14:xfrm>
                <a:off x="2925729" y="2973016"/>
                <a:ext cx="313920" cy="8460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8CD761D5-AE13-4CDD-92CD-8302197E25B9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2917089" y="2964376"/>
                  <a:ext cx="33156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2E491D7F-A004-4364-865F-D832E0BDD953}"/>
                    </a:ext>
                  </a:extLst>
                </p14:cNvPr>
                <p14:cNvContentPartPr/>
                <p14:nvPr/>
              </p14:nvContentPartPr>
              <p14:xfrm>
                <a:off x="3234969" y="2928736"/>
                <a:ext cx="96480" cy="20628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2E491D7F-A004-4364-865F-D832E0BDD953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3226329" y="2920096"/>
                  <a:ext cx="114120" cy="223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2E19DE25-6A8D-4683-9738-F18B30332ECD}"/>
              </a:ext>
            </a:extLst>
          </p:cNvPr>
          <p:cNvGrpSpPr/>
          <p:nvPr/>
        </p:nvGrpSpPr>
        <p:grpSpPr>
          <a:xfrm>
            <a:off x="3974049" y="2875096"/>
            <a:ext cx="514440" cy="338040"/>
            <a:chOff x="3974049" y="2875096"/>
            <a:chExt cx="514440" cy="338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9B37821B-39FE-4FBF-A6D8-2E1945EC8276}"/>
                    </a:ext>
                  </a:extLst>
                </p14:cNvPr>
                <p14:cNvContentPartPr/>
                <p14:nvPr/>
              </p14:nvContentPartPr>
              <p14:xfrm>
                <a:off x="3974049" y="2901736"/>
                <a:ext cx="116640" cy="31140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9B37821B-39FE-4FBF-A6D8-2E1945EC8276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3965409" y="2892736"/>
                  <a:ext cx="134280" cy="32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6BEF09D2-7146-40DD-91FB-5862ADC1875D}"/>
                    </a:ext>
                  </a:extLst>
                </p14:cNvPr>
                <p14:cNvContentPartPr/>
                <p14:nvPr/>
              </p14:nvContentPartPr>
              <p14:xfrm>
                <a:off x="4138209" y="2964016"/>
                <a:ext cx="88200" cy="20916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6BEF09D2-7146-40DD-91FB-5862ADC1875D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4129569" y="2955016"/>
                  <a:ext cx="10584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F37F6125-4794-4DA0-A9E5-AD39B6FF3E3D}"/>
                    </a:ext>
                  </a:extLst>
                </p14:cNvPr>
                <p14:cNvContentPartPr/>
                <p14:nvPr/>
              </p14:nvContentPartPr>
              <p14:xfrm>
                <a:off x="4386249" y="2994616"/>
                <a:ext cx="72720" cy="18720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F37F6125-4794-4DA0-A9E5-AD39B6FF3E3D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4377609" y="2985976"/>
                  <a:ext cx="9036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A04EF192-A77F-4837-B93A-0BDB6EDC5ACE}"/>
                    </a:ext>
                  </a:extLst>
                </p14:cNvPr>
                <p14:cNvContentPartPr/>
                <p14:nvPr/>
              </p14:nvContentPartPr>
              <p14:xfrm>
                <a:off x="4357449" y="2875096"/>
                <a:ext cx="34560" cy="8460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A04EF192-A77F-4837-B93A-0BDB6EDC5ACE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4348809" y="2866456"/>
                  <a:ext cx="5220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E87DC8A0-67FF-4E8A-B7DC-F28D095BE08A}"/>
                    </a:ext>
                  </a:extLst>
                </p14:cNvPr>
                <p14:cNvContentPartPr/>
                <p14:nvPr/>
              </p14:nvContentPartPr>
              <p14:xfrm>
                <a:off x="4453929" y="3140416"/>
                <a:ext cx="34560" cy="6300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E87DC8A0-67FF-4E8A-B7DC-F28D095BE08A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4445289" y="3131776"/>
                  <a:ext cx="52200" cy="80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04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49E1BDA4-1AC7-4B6E-8062-20D74A40C12C}"/>
                  </a:ext>
                </a:extLst>
              </p14:cNvPr>
              <p14:cNvContentPartPr/>
              <p14:nvPr/>
            </p14:nvContentPartPr>
            <p14:xfrm>
              <a:off x="1045089" y="3925936"/>
              <a:ext cx="1753920" cy="104760"/>
            </p14:xfrm>
          </p:contentPart>
        </mc:Choice>
        <mc:Fallback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49E1BDA4-1AC7-4B6E-8062-20D74A40C12C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1036449" y="3916936"/>
                <a:ext cx="1771560" cy="12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6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051A1758-7325-4CE8-ADFA-FCD04328642E}"/>
                  </a:ext>
                </a:extLst>
              </p14:cNvPr>
              <p14:cNvContentPartPr/>
              <p14:nvPr/>
            </p14:nvContentPartPr>
            <p14:xfrm>
              <a:off x="1164609" y="4397536"/>
              <a:ext cx="6949800" cy="421200"/>
            </p14:xfrm>
          </p:contentPart>
        </mc:Choice>
        <mc:Fallback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051A1758-7325-4CE8-ADFA-FCD04328642E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1155969" y="4388896"/>
                <a:ext cx="6967440" cy="43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8">
            <p14:nvContentPartPr>
              <p14:cNvPr id="180" name="Ink 179">
                <a:extLst>
                  <a:ext uri="{FF2B5EF4-FFF2-40B4-BE49-F238E27FC236}">
                    <a16:creationId xmlns:a16="http://schemas.microsoft.com/office/drawing/2014/main" id="{EF298A77-205C-45AA-AB96-43502FEE53F9}"/>
                  </a:ext>
                </a:extLst>
              </p14:cNvPr>
              <p14:cNvContentPartPr/>
              <p14:nvPr/>
            </p14:nvContentPartPr>
            <p14:xfrm>
              <a:off x="5349969" y="3909376"/>
              <a:ext cx="93240" cy="163800"/>
            </p14:xfrm>
          </p:contentPart>
        </mc:Choice>
        <mc:Fallback>
          <p:pic>
            <p:nvPicPr>
              <p:cNvPr id="180" name="Ink 179">
                <a:extLst>
                  <a:ext uri="{FF2B5EF4-FFF2-40B4-BE49-F238E27FC236}">
                    <a16:creationId xmlns:a16="http://schemas.microsoft.com/office/drawing/2014/main" id="{EF298A77-205C-45AA-AB96-43502FEE53F9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5340969" y="3900376"/>
                <a:ext cx="110880" cy="181440"/>
              </a:xfrm>
              <a:prstGeom prst="rect">
                <a:avLst/>
              </a:prstGeom>
            </p:spPr>
          </p:pic>
        </mc:Fallback>
      </mc:AlternateContent>
      <p:grpSp>
        <p:nvGrpSpPr>
          <p:cNvPr id="183" name="Group 182">
            <a:extLst>
              <a:ext uri="{FF2B5EF4-FFF2-40B4-BE49-F238E27FC236}">
                <a16:creationId xmlns:a16="http://schemas.microsoft.com/office/drawing/2014/main" id="{33142D18-0990-426F-BC60-6B25A6749D18}"/>
              </a:ext>
            </a:extLst>
          </p:cNvPr>
          <p:cNvGrpSpPr/>
          <p:nvPr/>
        </p:nvGrpSpPr>
        <p:grpSpPr>
          <a:xfrm>
            <a:off x="924849" y="3479896"/>
            <a:ext cx="7221960" cy="1393920"/>
            <a:chOff x="924849" y="3479896"/>
            <a:chExt cx="7221960" cy="1393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02961FA3-899E-470E-AD84-7908A43BA04B}"/>
                    </a:ext>
                  </a:extLst>
                </p14:cNvPr>
                <p14:cNvContentPartPr/>
                <p14:nvPr/>
              </p14:nvContentPartPr>
              <p14:xfrm>
                <a:off x="924849" y="3634336"/>
                <a:ext cx="137160" cy="11664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02961FA3-899E-470E-AD84-7908A43BA04B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916209" y="3625696"/>
                  <a:ext cx="15480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08DC097D-1EFB-4F88-956F-488FC4E1F0C5}"/>
                    </a:ext>
                  </a:extLst>
                </p14:cNvPr>
                <p14:cNvContentPartPr/>
                <p14:nvPr/>
              </p14:nvContentPartPr>
              <p14:xfrm>
                <a:off x="1112049" y="3668896"/>
                <a:ext cx="119160" cy="8244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08DC097D-1EFB-4F88-956F-488FC4E1F0C5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103409" y="3659896"/>
                  <a:ext cx="13680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2DDEB8FB-D127-495A-804A-DE7F91FD1E0F}"/>
                    </a:ext>
                  </a:extLst>
                </p14:cNvPr>
                <p14:cNvContentPartPr/>
                <p14:nvPr/>
              </p14:nvContentPartPr>
              <p14:xfrm>
                <a:off x="1321929" y="3479896"/>
                <a:ext cx="225000" cy="27936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2DDEB8FB-D127-495A-804A-DE7F91FD1E0F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312929" y="3470896"/>
                  <a:ext cx="242640" cy="29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038552E5-746E-4159-8919-A22A44A7198D}"/>
                    </a:ext>
                  </a:extLst>
                </p14:cNvPr>
                <p14:cNvContentPartPr/>
                <p14:nvPr/>
              </p14:nvContentPartPr>
              <p14:xfrm>
                <a:off x="1536489" y="3569176"/>
                <a:ext cx="14040" cy="792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038552E5-746E-4159-8919-A22A44A7198D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527849" y="3560176"/>
                  <a:ext cx="3168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83EFB40E-9507-48BE-899A-ADA16CBF3CC3}"/>
                    </a:ext>
                  </a:extLst>
                </p14:cNvPr>
                <p14:cNvContentPartPr/>
                <p14:nvPr/>
              </p14:nvContentPartPr>
              <p14:xfrm>
                <a:off x="1655649" y="3532816"/>
                <a:ext cx="179280" cy="27936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83EFB40E-9507-48BE-899A-ADA16CBF3CC3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647009" y="3523816"/>
                  <a:ext cx="196920" cy="29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AD956062-9736-4644-A484-C401D91F4506}"/>
                    </a:ext>
                  </a:extLst>
                </p14:cNvPr>
                <p14:cNvContentPartPr/>
                <p14:nvPr/>
              </p14:nvContentPartPr>
              <p14:xfrm>
                <a:off x="1874169" y="3574576"/>
                <a:ext cx="323280" cy="21420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AD956062-9736-4644-A484-C401D91F4506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865529" y="3565936"/>
                  <a:ext cx="34092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1A063E46-7FA7-494C-B0EB-37751ABBFE84}"/>
                    </a:ext>
                  </a:extLst>
                </p14:cNvPr>
                <p14:cNvContentPartPr/>
                <p14:nvPr/>
              </p14:nvContentPartPr>
              <p14:xfrm>
                <a:off x="2222649" y="3631816"/>
                <a:ext cx="24840" cy="720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1A063E46-7FA7-494C-B0EB-37751ABBFE84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2213649" y="3623176"/>
                  <a:ext cx="4248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8FC26644-4806-4BA5-AB77-8E49E715A89C}"/>
                    </a:ext>
                  </a:extLst>
                </p14:cNvPr>
                <p14:cNvContentPartPr/>
                <p14:nvPr/>
              </p14:nvContentPartPr>
              <p14:xfrm>
                <a:off x="2306529" y="3724696"/>
                <a:ext cx="113040" cy="9792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8FC26644-4806-4BA5-AB77-8E49E715A89C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2297889" y="3715696"/>
                  <a:ext cx="13068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F38447F3-413E-4173-84D0-43958C4C8433}"/>
                    </a:ext>
                  </a:extLst>
                </p14:cNvPr>
                <p14:cNvContentPartPr/>
                <p14:nvPr/>
              </p14:nvContentPartPr>
              <p14:xfrm>
                <a:off x="2423529" y="3716416"/>
                <a:ext cx="167040" cy="9036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F38447F3-413E-4173-84D0-43958C4C8433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2414889" y="3707416"/>
                  <a:ext cx="18468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522197DB-1BC9-4312-B67D-53F2270388EC}"/>
                    </a:ext>
                  </a:extLst>
                </p14:cNvPr>
                <p14:cNvContentPartPr/>
                <p14:nvPr/>
              </p14:nvContentPartPr>
              <p14:xfrm>
                <a:off x="2899449" y="3706696"/>
                <a:ext cx="35280" cy="15264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522197DB-1BC9-4312-B67D-53F2270388EC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2890809" y="3698056"/>
                  <a:ext cx="5292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0177EBE6-04E2-464A-AC90-B4FB3E42EDE5}"/>
                    </a:ext>
                  </a:extLst>
                </p14:cNvPr>
                <p14:cNvContentPartPr/>
                <p14:nvPr/>
              </p14:nvContentPartPr>
              <p14:xfrm>
                <a:off x="2992689" y="3516976"/>
                <a:ext cx="374040" cy="33300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0177EBE6-04E2-464A-AC90-B4FB3E42EDE5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2984049" y="3507976"/>
                  <a:ext cx="39168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A65EEF77-0BB1-47A2-9C59-157EA73711D2}"/>
                    </a:ext>
                  </a:extLst>
                </p14:cNvPr>
                <p14:cNvContentPartPr/>
                <p14:nvPr/>
              </p14:nvContentPartPr>
              <p14:xfrm>
                <a:off x="1185129" y="4472056"/>
                <a:ext cx="6961680" cy="40176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A65EEF77-0BB1-47A2-9C59-157EA73711D2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1176489" y="4463056"/>
                  <a:ext cx="6979320" cy="41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FC09D576-7F2D-45FB-B966-8FDDA78ED1F6}"/>
                    </a:ext>
                  </a:extLst>
                </p14:cNvPr>
                <p14:cNvContentPartPr/>
                <p14:nvPr/>
              </p14:nvContentPartPr>
              <p14:xfrm>
                <a:off x="6664689" y="4444336"/>
                <a:ext cx="40680" cy="37548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FC09D576-7F2D-45FB-B966-8FDDA78ED1F6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6656049" y="4435336"/>
                  <a:ext cx="58320" cy="39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DA78F56F-8A85-48C3-94BC-6207A05A348E}"/>
                    </a:ext>
                  </a:extLst>
                </p14:cNvPr>
                <p14:cNvContentPartPr/>
                <p14:nvPr/>
              </p14:nvContentPartPr>
              <p14:xfrm>
                <a:off x="7003089" y="3984256"/>
                <a:ext cx="26280" cy="28260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DA78F56F-8A85-48C3-94BC-6207A05A348E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6994089" y="3975256"/>
                  <a:ext cx="43920" cy="30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343E43CD-1EA1-44B9-9B6B-D76115969BC5}"/>
                    </a:ext>
                  </a:extLst>
                </p14:cNvPr>
                <p14:cNvContentPartPr/>
                <p14:nvPr/>
              </p14:nvContentPartPr>
              <p14:xfrm>
                <a:off x="7011369" y="4233376"/>
                <a:ext cx="86400" cy="1188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343E43CD-1EA1-44B9-9B6B-D76115969BC5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7002369" y="4224376"/>
                  <a:ext cx="10404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0B16DC44-0A5F-4F15-97A1-EB55B4E16E5C}"/>
                    </a:ext>
                  </a:extLst>
                </p14:cNvPr>
                <p14:cNvContentPartPr/>
                <p14:nvPr/>
              </p14:nvContentPartPr>
              <p14:xfrm>
                <a:off x="7120449" y="4222216"/>
                <a:ext cx="125640" cy="9000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0B16DC44-0A5F-4F15-97A1-EB55B4E16E5C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111449" y="4213216"/>
                  <a:ext cx="14328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DEFCBD82-7396-44BA-BBC8-6905432B1353}"/>
                    </a:ext>
                  </a:extLst>
                </p14:cNvPr>
                <p14:cNvContentPartPr/>
                <p14:nvPr/>
              </p14:nvContentPartPr>
              <p14:xfrm>
                <a:off x="7314129" y="4112056"/>
                <a:ext cx="119160" cy="16812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DEFCBD82-7396-44BA-BBC8-6905432B1353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7305129" y="4103416"/>
                  <a:ext cx="13680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D814A383-B833-47B7-AC31-1EEA2DAED6B6}"/>
                    </a:ext>
                  </a:extLst>
                </p14:cNvPr>
                <p14:cNvContentPartPr/>
                <p14:nvPr/>
              </p14:nvContentPartPr>
              <p14:xfrm>
                <a:off x="7683129" y="4125016"/>
                <a:ext cx="53280" cy="14148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D814A383-B833-47B7-AC31-1EEA2DAED6B6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7674489" y="4116376"/>
                  <a:ext cx="7092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F2E1C825-3159-43C9-B0AF-EF4820B9FB61}"/>
                    </a:ext>
                  </a:extLst>
                </p14:cNvPr>
                <p14:cNvContentPartPr/>
                <p14:nvPr/>
              </p14:nvContentPartPr>
              <p14:xfrm>
                <a:off x="7772049" y="3994696"/>
                <a:ext cx="259920" cy="30420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F2E1C825-3159-43C9-B0AF-EF4820B9FB61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7763049" y="3986056"/>
                  <a:ext cx="277560" cy="32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738601E6-5AFB-4ED8-9C59-3C8B0C3874E8}"/>
                    </a:ext>
                  </a:extLst>
                </p14:cNvPr>
                <p14:cNvContentPartPr/>
                <p14:nvPr/>
              </p14:nvContentPartPr>
              <p14:xfrm>
                <a:off x="5493969" y="3986776"/>
                <a:ext cx="108360" cy="9756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738601E6-5AFB-4ED8-9C59-3C8B0C3874E8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5485329" y="3977776"/>
                  <a:ext cx="12600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6904CBA2-D4EE-4A52-AAEB-B14FCA75914C}"/>
                    </a:ext>
                  </a:extLst>
                </p14:cNvPr>
                <p14:cNvContentPartPr/>
                <p14:nvPr/>
              </p14:nvContentPartPr>
              <p14:xfrm>
                <a:off x="5648409" y="4008736"/>
                <a:ext cx="121320" cy="6300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6904CBA2-D4EE-4A52-AAEB-B14FCA75914C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5639769" y="4000096"/>
                  <a:ext cx="13896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BB693E90-6BDC-4C22-90F9-0C4BC79BB473}"/>
                    </a:ext>
                  </a:extLst>
                </p14:cNvPr>
                <p14:cNvContentPartPr/>
                <p14:nvPr/>
              </p14:nvContentPartPr>
              <p14:xfrm>
                <a:off x="5794209" y="3849976"/>
                <a:ext cx="81720" cy="18396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BB693E90-6BDC-4C22-90F9-0C4BC79BB473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5785209" y="3841336"/>
                  <a:ext cx="9936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E9BB102B-1BDF-4ADF-8CB1-6B76F8EA8328}"/>
                    </a:ext>
                  </a:extLst>
                </p14:cNvPr>
                <p14:cNvContentPartPr/>
                <p14:nvPr/>
              </p14:nvContentPartPr>
              <p14:xfrm>
                <a:off x="6005889" y="4086856"/>
                <a:ext cx="360" cy="36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E9BB102B-1BDF-4ADF-8CB1-6B76F8EA8328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997249" y="407821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5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46658935-3A1B-40F6-943D-CBB4AE6A05B2}"/>
                    </a:ext>
                  </a:extLst>
                </p14:cNvPr>
                <p14:cNvContentPartPr/>
                <p14:nvPr/>
              </p14:nvContentPartPr>
              <p14:xfrm>
                <a:off x="6146649" y="3969496"/>
                <a:ext cx="49320" cy="12204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46658935-3A1B-40F6-943D-CBB4AE6A05B2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6137649" y="3960856"/>
                  <a:ext cx="6696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7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E06BF440-C9B9-46D3-BBDF-602B32A232A4}"/>
                    </a:ext>
                  </a:extLst>
                </p14:cNvPr>
                <p14:cNvContentPartPr/>
                <p14:nvPr/>
              </p14:nvContentPartPr>
              <p14:xfrm>
                <a:off x="6206769" y="3839896"/>
                <a:ext cx="301680" cy="26028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E06BF440-C9B9-46D3-BBDF-602B32A232A4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6198129" y="3830896"/>
                  <a:ext cx="31932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9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E185C7E3-F681-4C13-A1B9-700B2E66627F}"/>
                    </a:ext>
                  </a:extLst>
                </p14:cNvPr>
                <p14:cNvContentPartPr/>
                <p14:nvPr/>
              </p14:nvContentPartPr>
              <p14:xfrm>
                <a:off x="2446929" y="4238776"/>
                <a:ext cx="20160" cy="13392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E185C7E3-F681-4C13-A1B9-700B2E66627F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2437929" y="4230136"/>
                  <a:ext cx="3780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1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B37891BF-38AA-4CA1-9565-9E63BC4B9B0A}"/>
                    </a:ext>
                  </a:extLst>
                </p14:cNvPr>
                <p14:cNvContentPartPr/>
                <p14:nvPr/>
              </p14:nvContentPartPr>
              <p14:xfrm>
                <a:off x="2435769" y="4324816"/>
                <a:ext cx="55080" cy="1584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B37891BF-38AA-4CA1-9565-9E63BC4B9B0A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2427129" y="4316176"/>
                  <a:ext cx="7272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3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B98341BB-F323-44A2-B7E8-449D3F315C28}"/>
                    </a:ext>
                  </a:extLst>
                </p14:cNvPr>
                <p14:cNvContentPartPr/>
                <p14:nvPr/>
              </p14:nvContentPartPr>
              <p14:xfrm>
                <a:off x="2539809" y="4297816"/>
                <a:ext cx="48960" cy="6660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B98341BB-F323-44A2-B7E8-449D3F315C28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2530809" y="4289176"/>
                  <a:ext cx="6660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5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1ECB96CC-9196-4B6D-9B34-7993E08533BD}"/>
                    </a:ext>
                  </a:extLst>
                </p14:cNvPr>
                <p14:cNvContentPartPr/>
                <p14:nvPr/>
              </p14:nvContentPartPr>
              <p14:xfrm>
                <a:off x="2646729" y="4324816"/>
                <a:ext cx="78480" cy="4284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1ECB96CC-9196-4B6D-9B34-7993E08533BD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2638089" y="4316176"/>
                  <a:ext cx="9612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7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18925342-687C-450C-A49A-164AC251F84F}"/>
                    </a:ext>
                  </a:extLst>
                </p14:cNvPr>
                <p14:cNvContentPartPr/>
                <p14:nvPr/>
              </p14:nvContentPartPr>
              <p14:xfrm>
                <a:off x="2781009" y="4285576"/>
                <a:ext cx="7200" cy="6300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18925342-687C-450C-A49A-164AC251F84F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2772009" y="4276936"/>
                  <a:ext cx="2484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9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717501E3-91A5-4774-9D25-A575A091637D}"/>
                    </a:ext>
                  </a:extLst>
                </p14:cNvPr>
                <p14:cNvContentPartPr/>
                <p14:nvPr/>
              </p14:nvContentPartPr>
              <p14:xfrm>
                <a:off x="2796849" y="4240576"/>
                <a:ext cx="360" cy="36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717501E3-91A5-4774-9D25-A575A091637D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787849" y="423193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9A48715F-951E-44DF-A964-E3E8E1E58B26}"/>
                    </a:ext>
                  </a:extLst>
                </p14:cNvPr>
                <p14:cNvContentPartPr/>
                <p14:nvPr/>
              </p14:nvContentPartPr>
              <p14:xfrm>
                <a:off x="2845089" y="4294216"/>
                <a:ext cx="36720" cy="6444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9A48715F-951E-44DF-A964-E3E8E1E58B26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2836449" y="4285576"/>
                  <a:ext cx="5436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2A8EB92C-ECEE-4217-8B1B-205C62A9EE6F}"/>
                    </a:ext>
                  </a:extLst>
                </p14:cNvPr>
                <p14:cNvContentPartPr/>
                <p14:nvPr/>
              </p14:nvContentPartPr>
              <p14:xfrm>
                <a:off x="2868489" y="4297456"/>
                <a:ext cx="81000" cy="7020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2A8EB92C-ECEE-4217-8B1B-205C62A9EE6F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2859489" y="4288816"/>
                  <a:ext cx="9864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2B6190E3-C200-4CD6-B8E0-235B71BB536C}"/>
                    </a:ext>
                  </a:extLst>
                </p14:cNvPr>
                <p14:cNvContentPartPr/>
                <p14:nvPr/>
              </p14:nvContentPartPr>
              <p14:xfrm>
                <a:off x="2992689" y="4302856"/>
                <a:ext cx="360" cy="36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2B6190E3-C200-4CD6-B8E0-235B71BB536C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984049" y="429385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5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11D2E884-FA4B-482B-82FB-D4F61E211E12}"/>
                    </a:ext>
                  </a:extLst>
                </p14:cNvPr>
                <p14:cNvContentPartPr/>
                <p14:nvPr/>
              </p14:nvContentPartPr>
              <p14:xfrm>
                <a:off x="2992689" y="4209976"/>
                <a:ext cx="38520" cy="15408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11D2E884-FA4B-482B-82FB-D4F61E211E12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2984049" y="4200976"/>
                  <a:ext cx="5616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7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3C97CFF1-F7A9-464B-B51D-85DE589899CE}"/>
                    </a:ext>
                  </a:extLst>
                </p14:cNvPr>
                <p14:cNvContentPartPr/>
                <p14:nvPr/>
              </p14:nvContentPartPr>
              <p14:xfrm>
                <a:off x="3108249" y="4284496"/>
                <a:ext cx="153720" cy="15336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3C97CFF1-F7A9-464B-B51D-85DE589899CE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3099609" y="4275496"/>
                  <a:ext cx="17136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9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30EECD1D-57B9-4F49-B9BF-45726A69B598}"/>
                    </a:ext>
                  </a:extLst>
                </p14:cNvPr>
                <p14:cNvContentPartPr/>
                <p14:nvPr/>
              </p14:nvContentPartPr>
              <p14:xfrm>
                <a:off x="3679209" y="4198816"/>
                <a:ext cx="59760" cy="92160"/>
              </p14:xfrm>
            </p:contentPart>
          </mc:Choice>
          <mc:Fallback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30EECD1D-57B9-4F49-B9BF-45726A69B598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3670209" y="4190176"/>
                  <a:ext cx="774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1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71A46538-3706-4339-96E2-D504F466CF74}"/>
                    </a:ext>
                  </a:extLst>
                </p14:cNvPr>
                <p14:cNvContentPartPr/>
                <p14:nvPr/>
              </p14:nvContentPartPr>
              <p14:xfrm>
                <a:off x="3809529" y="4036456"/>
                <a:ext cx="261000" cy="257040"/>
              </p14:xfrm>
            </p:contentPart>
          </mc:Choice>
          <mc:Fallback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71A46538-3706-4339-96E2-D504F466CF74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3800529" y="4027816"/>
                  <a:ext cx="278640" cy="27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3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A7689867-2DAD-46F3-903E-F95F44F2CE76}"/>
                    </a:ext>
                  </a:extLst>
                </p14:cNvPr>
                <p14:cNvContentPartPr/>
                <p14:nvPr/>
              </p14:nvContentPartPr>
              <p14:xfrm>
                <a:off x="4477329" y="3801016"/>
                <a:ext cx="95760" cy="77400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A7689867-2DAD-46F3-903E-F95F44F2CE76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4468329" y="3792016"/>
                  <a:ext cx="113400" cy="79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5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A706B9C7-BE36-4DDD-97D9-FB0D469E21E7}"/>
                    </a:ext>
                  </a:extLst>
                </p14:cNvPr>
                <p14:cNvContentPartPr/>
                <p14:nvPr/>
              </p14:nvContentPartPr>
              <p14:xfrm>
                <a:off x="4418289" y="4481776"/>
                <a:ext cx="190440" cy="128160"/>
              </p14:xfrm>
            </p:contentPart>
          </mc:Choice>
          <mc:Fallback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A706B9C7-BE36-4DDD-97D9-FB0D469E21E7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4409649" y="4473136"/>
                  <a:ext cx="20808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7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BA5E3919-CE0A-407F-B989-6EC8F5A693C2}"/>
                    </a:ext>
                  </a:extLst>
                </p14:cNvPr>
                <p14:cNvContentPartPr/>
                <p14:nvPr/>
              </p14:nvContentPartPr>
              <p14:xfrm>
                <a:off x="4700169" y="3820456"/>
                <a:ext cx="708840" cy="167400"/>
              </p14:xfrm>
            </p:contentPart>
          </mc:Choice>
          <mc:Fallback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BA5E3919-CE0A-407F-B989-6EC8F5A693C2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4691529" y="3811816"/>
                  <a:ext cx="72648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9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F1B0B8DD-ABE5-4EA3-BF3C-43FFD363C40B}"/>
                    </a:ext>
                  </a:extLst>
                </p14:cNvPr>
                <p14:cNvContentPartPr/>
                <p14:nvPr/>
              </p14:nvContentPartPr>
              <p14:xfrm>
                <a:off x="5364729" y="3885256"/>
                <a:ext cx="103320" cy="198000"/>
              </p14:xfrm>
            </p:contentPart>
          </mc:Choice>
          <mc:Fallback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F1B0B8DD-ABE5-4EA3-BF3C-43FFD363C40B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5355729" y="3876256"/>
                  <a:ext cx="12096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1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389C5BD0-D98E-4B3E-9C62-2BE87DFA692C}"/>
                    </a:ext>
                  </a:extLst>
                </p14:cNvPr>
                <p14:cNvContentPartPr/>
                <p14:nvPr/>
              </p14:nvContentPartPr>
              <p14:xfrm>
                <a:off x="5442489" y="4177936"/>
                <a:ext cx="1060920" cy="41040"/>
              </p14:xfrm>
            </p:contentPart>
          </mc:Choice>
          <mc:Fallback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389C5BD0-D98E-4B3E-9C62-2BE87DFA692C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5433489" y="4168936"/>
                  <a:ext cx="1078560" cy="58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6" name="Group 185">
            <a:extLst>
              <a:ext uri="{FF2B5EF4-FFF2-40B4-BE49-F238E27FC236}">
                <a16:creationId xmlns:a16="http://schemas.microsoft.com/office/drawing/2014/main" id="{B75A3AE0-8619-4BB6-8F31-DB552A730C00}"/>
              </a:ext>
            </a:extLst>
          </p:cNvPr>
          <p:cNvGrpSpPr/>
          <p:nvPr/>
        </p:nvGrpSpPr>
        <p:grpSpPr>
          <a:xfrm>
            <a:off x="7473249" y="3425896"/>
            <a:ext cx="212040" cy="407880"/>
            <a:chOff x="7473249" y="3425896"/>
            <a:chExt cx="212040" cy="407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3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35CFE617-F94C-4E4F-8296-780050E3EF67}"/>
                    </a:ext>
                  </a:extLst>
                </p14:cNvPr>
                <p14:cNvContentPartPr/>
                <p14:nvPr/>
              </p14:nvContentPartPr>
              <p14:xfrm>
                <a:off x="7538049" y="3425896"/>
                <a:ext cx="19080" cy="379800"/>
              </p14:xfrm>
            </p:contentPart>
          </mc:Choice>
          <mc:Fallback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35CFE617-F94C-4E4F-8296-780050E3EF67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7529409" y="3416896"/>
                  <a:ext cx="36720" cy="39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5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4AD6F885-2BA1-4819-886B-6B134819B4CD}"/>
                    </a:ext>
                  </a:extLst>
                </p14:cNvPr>
                <p14:cNvContentPartPr/>
                <p14:nvPr/>
              </p14:nvContentPartPr>
              <p14:xfrm>
                <a:off x="7473249" y="3689056"/>
                <a:ext cx="212040" cy="144720"/>
              </p14:xfrm>
            </p:contentPart>
          </mc:Choice>
          <mc:Fallback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4AD6F885-2BA1-4819-886B-6B134819B4CD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7464609" y="3680056"/>
                  <a:ext cx="229680" cy="162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8" name="Group 197">
            <a:extLst>
              <a:ext uri="{FF2B5EF4-FFF2-40B4-BE49-F238E27FC236}">
                <a16:creationId xmlns:a16="http://schemas.microsoft.com/office/drawing/2014/main" id="{2E404BD6-EF79-4F7F-B317-D9243B894D3D}"/>
              </a:ext>
            </a:extLst>
          </p:cNvPr>
          <p:cNvGrpSpPr/>
          <p:nvPr/>
        </p:nvGrpSpPr>
        <p:grpSpPr>
          <a:xfrm>
            <a:off x="2541249" y="4932136"/>
            <a:ext cx="973440" cy="174240"/>
            <a:chOff x="2541249" y="4932136"/>
            <a:chExt cx="973440" cy="174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7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BBF82E2E-07B8-4CD5-B826-8C6BE3B02697}"/>
                    </a:ext>
                  </a:extLst>
                </p14:cNvPr>
                <p14:cNvContentPartPr/>
                <p14:nvPr/>
              </p14:nvContentPartPr>
              <p14:xfrm>
                <a:off x="2569689" y="4932136"/>
                <a:ext cx="10440" cy="118440"/>
              </p14:xfrm>
            </p:contentPart>
          </mc:Choice>
          <mc:Fallback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BBF82E2E-07B8-4CD5-B826-8C6BE3B02697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2561049" y="4923136"/>
                  <a:ext cx="2808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9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3AAED926-AB5A-4174-A050-A20F1034B5D1}"/>
                    </a:ext>
                  </a:extLst>
                </p14:cNvPr>
                <p14:cNvContentPartPr/>
                <p14:nvPr/>
              </p14:nvContentPartPr>
              <p14:xfrm>
                <a:off x="2541249" y="4978936"/>
                <a:ext cx="74880" cy="31680"/>
              </p14:xfrm>
            </p:contentPart>
          </mc:Choice>
          <mc:Fallback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3AAED926-AB5A-4174-A050-A20F1034B5D1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2532249" y="4969936"/>
                  <a:ext cx="9252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1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96980D22-0C35-4263-9A99-1A268F81B2A0}"/>
                    </a:ext>
                  </a:extLst>
                </p14:cNvPr>
                <p14:cNvContentPartPr/>
                <p14:nvPr/>
              </p14:nvContentPartPr>
              <p14:xfrm>
                <a:off x="2670849" y="4985416"/>
                <a:ext cx="90720" cy="65520"/>
              </p14:xfrm>
            </p:contentPart>
          </mc:Choice>
          <mc:Fallback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96980D22-0C35-4263-9A99-1A268F81B2A0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2662209" y="4976776"/>
                  <a:ext cx="10836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3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065044D8-2138-4C31-93B3-7160AC34C3D8}"/>
                    </a:ext>
                  </a:extLst>
                </p14:cNvPr>
                <p14:cNvContentPartPr/>
                <p14:nvPr/>
              </p14:nvContentPartPr>
              <p14:xfrm>
                <a:off x="2820969" y="5019256"/>
                <a:ext cx="141480" cy="43920"/>
              </p14:xfrm>
            </p:contentPart>
          </mc:Choice>
          <mc:Fallback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065044D8-2138-4C31-93B3-7160AC34C3D8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2812329" y="5010616"/>
                  <a:ext cx="15912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5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54FFE346-9EBB-4632-B2C6-8EBCFF4173C2}"/>
                    </a:ext>
                  </a:extLst>
                </p14:cNvPr>
                <p14:cNvContentPartPr/>
                <p14:nvPr/>
              </p14:nvContentPartPr>
              <p14:xfrm>
                <a:off x="2958129" y="4949776"/>
                <a:ext cx="3600" cy="14040"/>
              </p14:xfrm>
            </p:contentPart>
          </mc:Choice>
          <mc:Fallback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54FFE346-9EBB-4632-B2C6-8EBCFF4173C2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2949129" y="4941136"/>
                  <a:ext cx="2124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7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7ED36703-90F3-4147-A35B-B30C62DFF107}"/>
                    </a:ext>
                  </a:extLst>
                </p14:cNvPr>
                <p14:cNvContentPartPr/>
                <p14:nvPr/>
              </p14:nvContentPartPr>
              <p14:xfrm>
                <a:off x="3007809" y="5019256"/>
                <a:ext cx="117360" cy="52560"/>
              </p14:xfrm>
            </p:contentPart>
          </mc:Choice>
          <mc:Fallback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7ED36703-90F3-4147-A35B-B30C62DFF107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2999169" y="5010616"/>
                  <a:ext cx="13500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9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A8B2AF10-A674-4D73-BB7C-420FD8DD9537}"/>
                    </a:ext>
                  </a:extLst>
                </p14:cNvPr>
                <p14:cNvContentPartPr/>
                <p14:nvPr/>
              </p14:nvContentPartPr>
              <p14:xfrm>
                <a:off x="3195009" y="5015656"/>
                <a:ext cx="24120" cy="64440"/>
              </p14:xfrm>
            </p:contentPart>
          </mc:Choice>
          <mc:Fallback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A8B2AF10-A674-4D73-BB7C-420FD8DD9537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3186369" y="5007016"/>
                  <a:ext cx="4176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1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14A8B399-2B56-4D40-99DD-80257E685882}"/>
                    </a:ext>
                  </a:extLst>
                </p14:cNvPr>
                <p14:cNvContentPartPr/>
                <p14:nvPr/>
              </p14:nvContentPartPr>
              <p14:xfrm>
                <a:off x="3227409" y="4965256"/>
                <a:ext cx="360" cy="360"/>
              </p14:xfrm>
            </p:contentPart>
          </mc:Choice>
          <mc:Fallback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14A8B399-2B56-4D40-99DD-80257E685882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218409" y="495625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78BFCD59-34B1-41A7-A19D-FF76B72FD4FE}"/>
                    </a:ext>
                  </a:extLst>
                </p14:cNvPr>
                <p14:cNvContentPartPr/>
                <p14:nvPr/>
              </p14:nvContentPartPr>
              <p14:xfrm>
                <a:off x="3279249" y="4980016"/>
                <a:ext cx="235440" cy="126360"/>
              </p14:xfrm>
            </p:contentPart>
          </mc:Choice>
          <mc:Fallback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78BFCD59-34B1-41A7-A19D-FF76B72FD4FE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3270249" y="4971016"/>
                  <a:ext cx="253080" cy="144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7" name="Group 206">
            <a:extLst>
              <a:ext uri="{FF2B5EF4-FFF2-40B4-BE49-F238E27FC236}">
                <a16:creationId xmlns:a16="http://schemas.microsoft.com/office/drawing/2014/main" id="{9EE168F2-6963-45D3-AEF0-1CA237949EDF}"/>
              </a:ext>
            </a:extLst>
          </p:cNvPr>
          <p:cNvGrpSpPr/>
          <p:nvPr/>
        </p:nvGrpSpPr>
        <p:grpSpPr>
          <a:xfrm>
            <a:off x="5630769" y="4924216"/>
            <a:ext cx="876600" cy="184680"/>
            <a:chOff x="5630769" y="4924216"/>
            <a:chExt cx="876600" cy="184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20163370-36D6-4793-9E67-46296B507027}"/>
                    </a:ext>
                  </a:extLst>
                </p14:cNvPr>
                <p14:cNvContentPartPr/>
                <p14:nvPr/>
              </p14:nvContentPartPr>
              <p14:xfrm>
                <a:off x="5669649" y="4924216"/>
                <a:ext cx="3240" cy="138600"/>
              </p14:xfrm>
            </p:contentPart>
          </mc:Choice>
          <mc:Fallback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20163370-36D6-4793-9E67-46296B507027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5661009" y="4915216"/>
                  <a:ext cx="2088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22B793E0-7729-45A7-A100-2F881D284617}"/>
                    </a:ext>
                  </a:extLst>
                </p14:cNvPr>
                <p14:cNvContentPartPr/>
                <p14:nvPr/>
              </p14:nvContentPartPr>
              <p14:xfrm>
                <a:off x="5630769" y="5011336"/>
                <a:ext cx="56520" cy="20520"/>
              </p14:xfrm>
            </p:contentPart>
          </mc:Choice>
          <mc:Fallback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22B793E0-7729-45A7-A100-2F881D284617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5622129" y="5002696"/>
                  <a:ext cx="7416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9F339B6D-D75B-4814-867A-084F7DE5CAEF}"/>
                    </a:ext>
                  </a:extLst>
                </p14:cNvPr>
                <p14:cNvContentPartPr/>
                <p14:nvPr/>
              </p14:nvContentPartPr>
              <p14:xfrm>
                <a:off x="5727969" y="5026816"/>
                <a:ext cx="171360" cy="79560"/>
              </p14:xfrm>
            </p:contentPart>
          </mc:Choice>
          <mc:Fallback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9F339B6D-D75B-4814-867A-084F7DE5CAEF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5718969" y="5017816"/>
                  <a:ext cx="18900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14A62914-5E07-4DBD-A6F7-2BFAE1F566C7}"/>
                    </a:ext>
                  </a:extLst>
                </p14:cNvPr>
                <p14:cNvContentPartPr/>
                <p14:nvPr/>
              </p14:nvContentPartPr>
              <p14:xfrm>
                <a:off x="5910849" y="5012776"/>
                <a:ext cx="118800" cy="80640"/>
              </p14:xfrm>
            </p:contentPart>
          </mc:Choice>
          <mc:Fallback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14A62914-5E07-4DBD-A6F7-2BFAE1F566C7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5902209" y="5003776"/>
                  <a:ext cx="13644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AC6231A4-9EB9-48B8-8656-F65CCA354C4D}"/>
                    </a:ext>
                  </a:extLst>
                </p14:cNvPr>
                <p14:cNvContentPartPr/>
                <p14:nvPr/>
              </p14:nvContentPartPr>
              <p14:xfrm>
                <a:off x="6072129" y="4989016"/>
                <a:ext cx="78840" cy="108720"/>
              </p14:xfrm>
            </p:contentPart>
          </mc:Choice>
          <mc:Fallback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AC6231A4-9EB9-48B8-8656-F65CCA354C4D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6063489" y="4980016"/>
                  <a:ext cx="9648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5C84E16E-7322-4B61-9554-8C8C84580992}"/>
                    </a:ext>
                  </a:extLst>
                </p14:cNvPr>
                <p14:cNvContentPartPr/>
                <p14:nvPr/>
              </p14:nvContentPartPr>
              <p14:xfrm>
                <a:off x="6204969" y="5013136"/>
                <a:ext cx="14040" cy="45360"/>
              </p14:xfrm>
            </p:contentPart>
          </mc:Choice>
          <mc:Fallback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5C84E16E-7322-4B61-9554-8C8C84580992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6195969" y="5004496"/>
                  <a:ext cx="3168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AC096B26-7678-4814-BE7D-A566A6D744A2}"/>
                    </a:ext>
                  </a:extLst>
                </p14:cNvPr>
                <p14:cNvContentPartPr/>
                <p14:nvPr/>
              </p14:nvContentPartPr>
              <p14:xfrm>
                <a:off x="6204969" y="4949776"/>
                <a:ext cx="302400" cy="159120"/>
              </p14:xfrm>
            </p:contentPart>
          </mc:Choice>
          <mc:Fallback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AC096B26-7678-4814-BE7D-A566A6D744A2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6195969" y="4941136"/>
                  <a:ext cx="320040" cy="176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2" name="Group 211">
            <a:extLst>
              <a:ext uri="{FF2B5EF4-FFF2-40B4-BE49-F238E27FC236}">
                <a16:creationId xmlns:a16="http://schemas.microsoft.com/office/drawing/2014/main" id="{9D72329B-75EB-471B-A2A7-DBFF0F562327}"/>
              </a:ext>
            </a:extLst>
          </p:cNvPr>
          <p:cNvGrpSpPr/>
          <p:nvPr/>
        </p:nvGrpSpPr>
        <p:grpSpPr>
          <a:xfrm>
            <a:off x="7144569" y="4858336"/>
            <a:ext cx="527760" cy="213480"/>
            <a:chOff x="7144569" y="4858336"/>
            <a:chExt cx="527760" cy="213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36CE2DC9-7E64-4F23-A1B0-580346C0F146}"/>
                    </a:ext>
                  </a:extLst>
                </p14:cNvPr>
                <p14:cNvContentPartPr/>
                <p14:nvPr/>
              </p14:nvContentPartPr>
              <p14:xfrm>
                <a:off x="7193169" y="4934656"/>
                <a:ext cx="10080" cy="107280"/>
              </p14:xfrm>
            </p:contentPart>
          </mc:Choice>
          <mc:Fallback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36CE2DC9-7E64-4F23-A1B0-580346C0F146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7184169" y="4925656"/>
                  <a:ext cx="2772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22599879-4EEC-40E9-8305-C634C3D1D23B}"/>
                    </a:ext>
                  </a:extLst>
                </p14:cNvPr>
                <p14:cNvContentPartPr/>
                <p14:nvPr/>
              </p14:nvContentPartPr>
              <p14:xfrm>
                <a:off x="7144569" y="4976776"/>
                <a:ext cx="82440" cy="18720"/>
              </p14:xfrm>
            </p:contentPart>
          </mc:Choice>
          <mc:Fallback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22599879-4EEC-40E9-8305-C634C3D1D23B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7135569" y="4968136"/>
                  <a:ext cx="10008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0117BD0D-8709-4000-B67A-EE0E74A97F52}"/>
                    </a:ext>
                  </a:extLst>
                </p14:cNvPr>
                <p14:cNvContentPartPr/>
                <p14:nvPr/>
              </p14:nvContentPartPr>
              <p14:xfrm>
                <a:off x="7277769" y="4971736"/>
                <a:ext cx="67680" cy="70200"/>
              </p14:xfrm>
            </p:contentPart>
          </mc:Choice>
          <mc:Fallback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0117BD0D-8709-4000-B67A-EE0E74A97F52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7269129" y="4963096"/>
                  <a:ext cx="8532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B535B189-AAA1-4B00-8A45-C498E59EC472}"/>
                    </a:ext>
                  </a:extLst>
                </p14:cNvPr>
                <p14:cNvContentPartPr/>
                <p14:nvPr/>
              </p14:nvContentPartPr>
              <p14:xfrm>
                <a:off x="7370649" y="4858336"/>
                <a:ext cx="301680" cy="213480"/>
              </p14:xfrm>
            </p:contentPart>
          </mc:Choice>
          <mc:Fallback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B535B189-AAA1-4B00-8A45-C498E59EC472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7362009" y="4849336"/>
                  <a:ext cx="319320" cy="231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36">
            <p14:nvContentPartPr>
              <p14:cNvPr id="214" name="Ink 213">
                <a:extLst>
                  <a:ext uri="{FF2B5EF4-FFF2-40B4-BE49-F238E27FC236}">
                    <a16:creationId xmlns:a16="http://schemas.microsoft.com/office/drawing/2014/main" id="{2BC65DF2-DB4D-4A26-8CF2-238E3AA65E63}"/>
                  </a:ext>
                </a:extLst>
              </p14:cNvPr>
              <p14:cNvContentPartPr/>
              <p14:nvPr/>
            </p14:nvContentPartPr>
            <p14:xfrm>
              <a:off x="5209929" y="4432456"/>
              <a:ext cx="55800" cy="444960"/>
            </p14:xfrm>
          </p:contentPart>
        </mc:Choice>
        <mc:Fallback>
          <p:pic>
            <p:nvPicPr>
              <p:cNvPr id="214" name="Ink 213">
                <a:extLst>
                  <a:ext uri="{FF2B5EF4-FFF2-40B4-BE49-F238E27FC236}">
                    <a16:creationId xmlns:a16="http://schemas.microsoft.com/office/drawing/2014/main" id="{2BC65DF2-DB4D-4A26-8CF2-238E3AA65E63}"/>
                  </a:ext>
                </a:extLst>
              </p:cNvPr>
              <p:cNvPicPr/>
              <p:nvPr/>
            </p:nvPicPr>
            <p:blipFill>
              <a:blip r:embed="rId237"/>
              <a:stretch>
                <a:fillRect/>
              </a:stretch>
            </p:blipFill>
            <p:spPr>
              <a:xfrm>
                <a:off x="5200929" y="4423816"/>
                <a:ext cx="73440" cy="462600"/>
              </a:xfrm>
              <a:prstGeom prst="rect">
                <a:avLst/>
              </a:prstGeom>
            </p:spPr>
          </p:pic>
        </mc:Fallback>
      </mc:AlternateContent>
      <p:grpSp>
        <p:nvGrpSpPr>
          <p:cNvPr id="227" name="Group 226">
            <a:extLst>
              <a:ext uri="{FF2B5EF4-FFF2-40B4-BE49-F238E27FC236}">
                <a16:creationId xmlns:a16="http://schemas.microsoft.com/office/drawing/2014/main" id="{456BF634-6A10-4FA0-9D8D-1FA85438FD3C}"/>
              </a:ext>
            </a:extLst>
          </p:cNvPr>
          <p:cNvGrpSpPr/>
          <p:nvPr/>
        </p:nvGrpSpPr>
        <p:grpSpPr>
          <a:xfrm>
            <a:off x="7533369" y="2763496"/>
            <a:ext cx="536040" cy="343800"/>
            <a:chOff x="7533369" y="2763496"/>
            <a:chExt cx="536040" cy="343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F073119F-509F-449A-A2CB-E0DBC73B381D}"/>
                    </a:ext>
                  </a:extLst>
                </p14:cNvPr>
                <p14:cNvContentPartPr/>
                <p14:nvPr/>
              </p14:nvContentPartPr>
              <p14:xfrm>
                <a:off x="7533369" y="2926216"/>
                <a:ext cx="86400" cy="99720"/>
              </p14:xfrm>
            </p:contentPart>
          </mc:Choice>
          <mc:Fallback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F073119F-509F-449A-A2CB-E0DBC73B381D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7524729" y="2917576"/>
                  <a:ext cx="10404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FB75EA0C-A97C-43FD-97C3-37CCA2E363EF}"/>
                    </a:ext>
                  </a:extLst>
                </p14:cNvPr>
                <p14:cNvContentPartPr/>
                <p14:nvPr/>
              </p14:nvContentPartPr>
              <p14:xfrm>
                <a:off x="7680609" y="2839816"/>
                <a:ext cx="108360" cy="209520"/>
              </p14:xfrm>
            </p:contentPart>
          </mc:Choice>
          <mc:Fallback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FB75EA0C-A97C-43FD-97C3-37CCA2E363EF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7671969" y="2830816"/>
                  <a:ext cx="12600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9C5929E8-8DE7-418A-8801-E6AA3EECAFEE}"/>
                    </a:ext>
                  </a:extLst>
                </p14:cNvPr>
                <p14:cNvContentPartPr/>
                <p14:nvPr/>
              </p14:nvContentPartPr>
              <p14:xfrm>
                <a:off x="7885449" y="2763496"/>
                <a:ext cx="86400" cy="225000"/>
              </p14:xfrm>
            </p:contentPart>
          </mc:Choice>
          <mc:Fallback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9C5929E8-8DE7-418A-8801-E6AA3EECAFEE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7876449" y="2754496"/>
                  <a:ext cx="10404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E82E607C-61D3-4E30-A707-7415C1666EAF}"/>
                    </a:ext>
                  </a:extLst>
                </p14:cNvPr>
                <p14:cNvContentPartPr/>
                <p14:nvPr/>
              </p14:nvContentPartPr>
              <p14:xfrm>
                <a:off x="7882209" y="2770696"/>
                <a:ext cx="21240" cy="62640"/>
              </p14:xfrm>
            </p:contentPart>
          </mc:Choice>
          <mc:Fallback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E82E607C-61D3-4E30-A707-7415C1666EAF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7873209" y="2762056"/>
                  <a:ext cx="3888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0C6AA628-3851-44DC-9B45-C95F74D3F7E6}"/>
                    </a:ext>
                  </a:extLst>
                </p14:cNvPr>
                <p14:cNvContentPartPr/>
                <p14:nvPr/>
              </p14:nvContentPartPr>
              <p14:xfrm>
                <a:off x="8017929" y="3008656"/>
                <a:ext cx="51480" cy="98640"/>
              </p14:xfrm>
            </p:contentPart>
          </mc:Choice>
          <mc:Fallback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0C6AA628-3851-44DC-9B45-C95F74D3F7E6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8008929" y="3000016"/>
                  <a:ext cx="69120" cy="116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3" name="Group 232">
            <a:extLst>
              <a:ext uri="{FF2B5EF4-FFF2-40B4-BE49-F238E27FC236}">
                <a16:creationId xmlns:a16="http://schemas.microsoft.com/office/drawing/2014/main" id="{191462CA-95DE-4505-BFAC-9FC1B5E90C8E}"/>
              </a:ext>
            </a:extLst>
          </p:cNvPr>
          <p:cNvGrpSpPr/>
          <p:nvPr/>
        </p:nvGrpSpPr>
        <p:grpSpPr>
          <a:xfrm>
            <a:off x="5798889" y="3244456"/>
            <a:ext cx="478440" cy="545040"/>
            <a:chOff x="5798889" y="3244456"/>
            <a:chExt cx="478440" cy="545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2B2C2FD1-74A8-450B-B2CC-86705FF6110C}"/>
                    </a:ext>
                  </a:extLst>
                </p14:cNvPr>
                <p14:cNvContentPartPr/>
                <p14:nvPr/>
              </p14:nvContentPartPr>
              <p14:xfrm>
                <a:off x="5798889" y="3342016"/>
                <a:ext cx="106200" cy="156600"/>
              </p14:xfrm>
            </p:contentPart>
          </mc:Choice>
          <mc:Fallback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2B2C2FD1-74A8-450B-B2CC-86705FF6110C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5790249" y="3333376"/>
                  <a:ext cx="12384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9BB28D82-15C1-486A-998F-4E9C3D088FEB}"/>
                    </a:ext>
                  </a:extLst>
                </p14:cNvPr>
                <p14:cNvContentPartPr/>
                <p14:nvPr/>
              </p14:nvContentPartPr>
              <p14:xfrm>
                <a:off x="5987169" y="3309976"/>
                <a:ext cx="68760" cy="150840"/>
              </p14:xfrm>
            </p:contentPart>
          </mc:Choice>
          <mc:Fallback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9BB28D82-15C1-486A-998F-4E9C3D088FEB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5978529" y="3301336"/>
                  <a:ext cx="8640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003A8663-71F2-4360-BEF6-4F68301AEE03}"/>
                    </a:ext>
                  </a:extLst>
                </p14:cNvPr>
                <p14:cNvContentPartPr/>
                <p14:nvPr/>
              </p14:nvContentPartPr>
              <p14:xfrm>
                <a:off x="6091929" y="3249136"/>
                <a:ext cx="123480" cy="207720"/>
              </p14:xfrm>
            </p:contentPart>
          </mc:Choice>
          <mc:Fallback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003A8663-71F2-4360-BEF6-4F68301AEE03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6083289" y="3240496"/>
                  <a:ext cx="14112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47A73AFA-8B2C-4490-B67D-28E12EEDA14A}"/>
                    </a:ext>
                  </a:extLst>
                </p14:cNvPr>
                <p14:cNvContentPartPr/>
                <p14:nvPr/>
              </p14:nvContentPartPr>
              <p14:xfrm>
                <a:off x="6109209" y="3244456"/>
                <a:ext cx="11880" cy="33480"/>
              </p14:xfrm>
            </p:contentPart>
          </mc:Choice>
          <mc:Fallback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47A73AFA-8B2C-4490-B67D-28E12EEDA14A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6100209" y="3235456"/>
                  <a:ext cx="2952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74267FC4-A49C-4AF9-B46E-541CAAF5093A}"/>
                    </a:ext>
                  </a:extLst>
                </p14:cNvPr>
                <p14:cNvContentPartPr/>
                <p14:nvPr/>
              </p14:nvContentPartPr>
              <p14:xfrm>
                <a:off x="6196689" y="3447856"/>
                <a:ext cx="65160" cy="59400"/>
              </p14:xfrm>
            </p:contentPart>
          </mc:Choice>
          <mc:Fallback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74267FC4-A49C-4AF9-B46E-541CAAF5093A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6187689" y="3439216"/>
                  <a:ext cx="8280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7521B3E4-CC37-4591-9DDA-2922312C966B}"/>
                    </a:ext>
                  </a:extLst>
                </p14:cNvPr>
                <p14:cNvContentPartPr/>
                <p14:nvPr/>
              </p14:nvContentPartPr>
              <p14:xfrm>
                <a:off x="5949369" y="3618496"/>
                <a:ext cx="81000" cy="170640"/>
              </p14:xfrm>
            </p:contentPart>
          </mc:Choice>
          <mc:Fallback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7521B3E4-CC37-4591-9DDA-2922312C966B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5940369" y="3609856"/>
                  <a:ext cx="9864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8A7EBD98-20B4-415E-BDA8-285C282DFAA3}"/>
                    </a:ext>
                  </a:extLst>
                </p14:cNvPr>
                <p14:cNvContentPartPr/>
                <p14:nvPr/>
              </p14:nvContentPartPr>
              <p14:xfrm>
                <a:off x="6118209" y="3735136"/>
                <a:ext cx="360" cy="360"/>
              </p14:xfrm>
            </p:contentPart>
          </mc:Choice>
          <mc:Fallback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8A7EBD98-20B4-415E-BDA8-285C282DFAA3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109209" y="372649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1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049FEF0C-67A0-4F02-AFA0-3B678F763EF5}"/>
                    </a:ext>
                  </a:extLst>
                </p14:cNvPr>
                <p14:cNvContentPartPr/>
                <p14:nvPr/>
              </p14:nvContentPartPr>
              <p14:xfrm>
                <a:off x="6118209" y="3590776"/>
                <a:ext cx="35280" cy="144720"/>
              </p14:xfrm>
            </p:contentPart>
          </mc:Choice>
          <mc:Fallback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049FEF0C-67A0-4F02-AFA0-3B678F763EF5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6109209" y="3581776"/>
                  <a:ext cx="5292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3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DB72D5CA-1793-4128-833D-00B8A3E20E11}"/>
                    </a:ext>
                  </a:extLst>
                </p14:cNvPr>
                <p14:cNvContentPartPr/>
                <p14:nvPr/>
              </p14:nvContentPartPr>
              <p14:xfrm>
                <a:off x="6085449" y="3535696"/>
                <a:ext cx="191880" cy="253800"/>
              </p14:xfrm>
            </p:contentPart>
          </mc:Choice>
          <mc:Fallback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DB72D5CA-1793-4128-833D-00B8A3E20E11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6076449" y="3527056"/>
                  <a:ext cx="209520" cy="271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8" name="Group 237">
            <a:extLst>
              <a:ext uri="{FF2B5EF4-FFF2-40B4-BE49-F238E27FC236}">
                <a16:creationId xmlns:a16="http://schemas.microsoft.com/office/drawing/2014/main" id="{58C5B2C2-A6F9-4E2C-A66C-92FFC0CB2430}"/>
              </a:ext>
            </a:extLst>
          </p:cNvPr>
          <p:cNvGrpSpPr/>
          <p:nvPr/>
        </p:nvGrpSpPr>
        <p:grpSpPr>
          <a:xfrm>
            <a:off x="7624809" y="3162736"/>
            <a:ext cx="347040" cy="186840"/>
            <a:chOff x="7624809" y="3162736"/>
            <a:chExt cx="347040" cy="186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5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D5B8EF62-5F9E-4711-9251-9D7D411E6E69}"/>
                    </a:ext>
                  </a:extLst>
                </p14:cNvPr>
                <p14:cNvContentPartPr/>
                <p14:nvPr/>
              </p14:nvContentPartPr>
              <p14:xfrm>
                <a:off x="7624809" y="3219616"/>
                <a:ext cx="91440" cy="112320"/>
              </p14:xfrm>
            </p:contentPart>
          </mc:Choice>
          <mc:Fallback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D5B8EF62-5F9E-4711-9251-9D7D411E6E69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7616169" y="3210616"/>
                  <a:ext cx="10908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7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F801AF7D-AE43-4765-BE9E-9F4D340D08B5}"/>
                    </a:ext>
                  </a:extLst>
                </p14:cNvPr>
                <p14:cNvContentPartPr/>
                <p14:nvPr/>
              </p14:nvContentPartPr>
              <p14:xfrm>
                <a:off x="7827129" y="3204856"/>
                <a:ext cx="89280" cy="122040"/>
              </p14:xfrm>
            </p:contentPart>
          </mc:Choice>
          <mc:Fallback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F801AF7D-AE43-4765-BE9E-9F4D340D08B5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7818489" y="3196216"/>
                  <a:ext cx="10692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9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CCD51D56-F4E4-405A-97B1-391EAFA7C2DB}"/>
                    </a:ext>
                  </a:extLst>
                </p14:cNvPr>
                <p14:cNvContentPartPr/>
                <p14:nvPr/>
              </p14:nvContentPartPr>
              <p14:xfrm>
                <a:off x="7794729" y="3162736"/>
                <a:ext cx="24120" cy="49320"/>
              </p14:xfrm>
            </p:contentPart>
          </mc:Choice>
          <mc:Fallback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CCD51D56-F4E4-405A-97B1-391EAFA7C2DB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7785729" y="3153736"/>
                  <a:ext cx="4176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1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2ED33130-38F0-4DCC-A9CA-A6736E921E1A}"/>
                    </a:ext>
                  </a:extLst>
                </p14:cNvPr>
                <p14:cNvContentPartPr/>
                <p14:nvPr/>
              </p14:nvContentPartPr>
              <p14:xfrm>
                <a:off x="7925049" y="3289096"/>
                <a:ext cx="46800" cy="60480"/>
              </p14:xfrm>
            </p:contentPart>
          </mc:Choice>
          <mc:Fallback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2ED33130-38F0-4DCC-A9CA-A6736E921E1A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7916049" y="3280456"/>
                  <a:ext cx="64440" cy="781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1309660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26F15D-45E3-47BA-AA95-842CE7039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Validation set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D112DB-9597-4BBA-991D-67E2E734A6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  <a:p>
            <a:endParaRPr lang="en-US"/>
          </a:p>
          <a:p>
            <a:r>
              <a:rPr lang="en-US">
                <a:solidFill>
                  <a:schemeClr val="tx1"/>
                </a:solidFill>
              </a:rPr>
              <a:t>Rule (similar to training set): the validation set and the test </a:t>
            </a:r>
            <a:r>
              <a:rPr lang="en-US" b="1">
                <a:solidFill>
                  <a:schemeClr val="tx1"/>
                </a:solidFill>
              </a:rPr>
              <a:t>must be representative of the data </a:t>
            </a:r>
            <a:r>
              <a:rPr lang="en-US">
                <a:solidFill>
                  <a:schemeClr val="tx1"/>
                </a:solidFill>
              </a:rPr>
              <a:t>you expect to use </a:t>
            </a:r>
            <a:r>
              <a:rPr lang="en-US" b="1">
                <a:solidFill>
                  <a:schemeClr val="tx1"/>
                </a:solidFill>
              </a:rPr>
              <a:t>in production</a:t>
            </a:r>
            <a:r>
              <a:rPr lang="en-US">
                <a:solidFill>
                  <a:schemeClr val="tx1"/>
                </a:solidFill>
              </a:rPr>
              <a:t>.</a:t>
            </a:r>
          </a:p>
          <a:p>
            <a:r>
              <a:rPr lang="en-US"/>
              <a:t>e.g., </a:t>
            </a: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2E1EDA-9DA5-4A75-A732-4F78CA8ED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64183-AB7D-4B7E-B101-A94E65AA36CB}" type="slidenum">
              <a:rPr lang="en-US" smtClean="0"/>
              <a:pPr/>
              <a:t>15</a:t>
            </a:fld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0A144003-B13C-4112-BE38-B5A99243293D}"/>
              </a:ext>
            </a:extLst>
          </p:cNvPr>
          <p:cNvGrpSpPr/>
          <p:nvPr/>
        </p:nvGrpSpPr>
        <p:grpSpPr>
          <a:xfrm>
            <a:off x="1414809" y="3082456"/>
            <a:ext cx="646200" cy="373320"/>
            <a:chOff x="1414809" y="3082456"/>
            <a:chExt cx="646200" cy="373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9A1676DF-C6D9-47FA-A4BB-7CB5F1A75E2F}"/>
                    </a:ext>
                  </a:extLst>
                </p14:cNvPr>
                <p14:cNvContentPartPr/>
                <p14:nvPr/>
              </p14:nvContentPartPr>
              <p14:xfrm>
                <a:off x="1415889" y="3185776"/>
                <a:ext cx="24120" cy="13572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9A1676DF-C6D9-47FA-A4BB-7CB5F1A75E2F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406889" y="3177136"/>
                  <a:ext cx="4176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3B7A5454-D161-45AD-BF63-7812396623FF}"/>
                    </a:ext>
                  </a:extLst>
                </p14:cNvPr>
                <p14:cNvContentPartPr/>
                <p14:nvPr/>
              </p14:nvContentPartPr>
              <p14:xfrm>
                <a:off x="1414809" y="3082456"/>
                <a:ext cx="19440" cy="6120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3B7A5454-D161-45AD-BF63-7812396623FF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406169" y="3073816"/>
                  <a:ext cx="3708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20AD5621-45D3-476E-962A-07CA75593888}"/>
                    </a:ext>
                  </a:extLst>
                </p14:cNvPr>
                <p14:cNvContentPartPr/>
                <p14:nvPr/>
              </p14:nvContentPartPr>
              <p14:xfrm>
                <a:off x="1503729" y="3208816"/>
                <a:ext cx="180720" cy="9504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20AD5621-45D3-476E-962A-07CA75593888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494729" y="3200176"/>
                  <a:ext cx="19836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DFB87E56-34DD-4B37-A597-F22791F214A2}"/>
                    </a:ext>
                  </a:extLst>
                </p14:cNvPr>
                <p14:cNvContentPartPr/>
                <p14:nvPr/>
              </p14:nvContentPartPr>
              <p14:xfrm>
                <a:off x="1722969" y="3244456"/>
                <a:ext cx="86760" cy="5148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DFB87E56-34DD-4B37-A597-F22791F214A2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713969" y="3235456"/>
                  <a:ext cx="10440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1EFCE472-CA7A-4030-8447-02EBCDAE80C8}"/>
                    </a:ext>
                  </a:extLst>
                </p14:cNvPr>
                <p14:cNvContentPartPr/>
                <p14:nvPr/>
              </p14:nvContentPartPr>
              <p14:xfrm>
                <a:off x="1829169" y="3217816"/>
                <a:ext cx="231840" cy="2379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1EFCE472-CA7A-4030-8447-02EBCDAE80C8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820169" y="3208816"/>
                  <a:ext cx="249480" cy="255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4C536BC6-601D-4A56-9F80-6B6565BC51FC}"/>
              </a:ext>
            </a:extLst>
          </p:cNvPr>
          <p:cNvGrpSpPr/>
          <p:nvPr/>
        </p:nvGrpSpPr>
        <p:grpSpPr>
          <a:xfrm>
            <a:off x="2455569" y="3042136"/>
            <a:ext cx="1565640" cy="361080"/>
            <a:chOff x="2455569" y="3042136"/>
            <a:chExt cx="1565640" cy="361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F7E4B35A-4FAA-4C28-B299-0171C65E1175}"/>
                    </a:ext>
                  </a:extLst>
                </p14:cNvPr>
                <p14:cNvContentPartPr/>
                <p14:nvPr/>
              </p14:nvContentPartPr>
              <p14:xfrm>
                <a:off x="2455569" y="3164536"/>
                <a:ext cx="113760" cy="1515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F7E4B35A-4FAA-4C28-B299-0171C65E1175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446929" y="3155536"/>
                  <a:ext cx="13140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DADEECEA-55AF-4AC3-8C33-70345832F4D2}"/>
                    </a:ext>
                  </a:extLst>
                </p14:cNvPr>
                <p14:cNvContentPartPr/>
                <p14:nvPr/>
              </p14:nvContentPartPr>
              <p14:xfrm>
                <a:off x="2628009" y="3066616"/>
                <a:ext cx="424800" cy="27360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DADEECEA-55AF-4AC3-8C33-70345832F4D2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619009" y="3057976"/>
                  <a:ext cx="442440" cy="29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303BBD1B-F4E1-48BE-9995-4C3095B42982}"/>
                    </a:ext>
                  </a:extLst>
                </p14:cNvPr>
                <p14:cNvContentPartPr/>
                <p14:nvPr/>
              </p14:nvContentPartPr>
              <p14:xfrm>
                <a:off x="3077649" y="3175336"/>
                <a:ext cx="360" cy="36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303BBD1B-F4E1-48BE-9995-4C3095B42982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068649" y="316669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D1996191-CDCD-46D3-B057-6636637D4F2E}"/>
                    </a:ext>
                  </a:extLst>
                </p14:cNvPr>
                <p14:cNvContentPartPr/>
                <p14:nvPr/>
              </p14:nvContentPartPr>
              <p14:xfrm>
                <a:off x="3166569" y="3042136"/>
                <a:ext cx="169200" cy="36108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D1996191-CDCD-46D3-B057-6636637D4F2E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157569" y="3033496"/>
                  <a:ext cx="186840" cy="37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D525E7B5-A3EE-4D39-B990-DA17BF3918EF}"/>
                    </a:ext>
                  </a:extLst>
                </p14:cNvPr>
                <p14:cNvContentPartPr/>
                <p14:nvPr/>
              </p14:nvContentPartPr>
              <p14:xfrm>
                <a:off x="3350169" y="3189736"/>
                <a:ext cx="7200" cy="1188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D525E7B5-A3EE-4D39-B990-DA17BF3918EF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3341529" y="3180736"/>
                  <a:ext cx="2484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91170070-5715-4707-9F98-D08788FC5A08}"/>
                    </a:ext>
                  </a:extLst>
                </p14:cNvPr>
                <p14:cNvContentPartPr/>
                <p14:nvPr/>
              </p14:nvContentPartPr>
              <p14:xfrm>
                <a:off x="3430089" y="3162016"/>
                <a:ext cx="264240" cy="1400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91170070-5715-4707-9F98-D08788FC5A08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421449" y="3153016"/>
                  <a:ext cx="28188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F0536679-5EE2-4414-81BE-E92EC826AB76}"/>
                    </a:ext>
                  </a:extLst>
                </p14:cNvPr>
                <p14:cNvContentPartPr/>
                <p14:nvPr/>
              </p14:nvContentPartPr>
              <p14:xfrm>
                <a:off x="3621249" y="3099736"/>
                <a:ext cx="177120" cy="23040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F0536679-5EE2-4414-81BE-E92EC826AB76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3612249" y="3090736"/>
                  <a:ext cx="19476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6B0F0888-662D-4B95-A26B-86BFD582F6EE}"/>
                    </a:ext>
                  </a:extLst>
                </p14:cNvPr>
                <p14:cNvContentPartPr/>
                <p14:nvPr/>
              </p14:nvContentPartPr>
              <p14:xfrm>
                <a:off x="3808809" y="3200176"/>
                <a:ext cx="25560" cy="3240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6B0F0888-662D-4B95-A26B-86BFD582F6EE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3800169" y="3191176"/>
                  <a:ext cx="4320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AB1128F0-5DE2-4120-BC0F-6201C3DDC8F8}"/>
                    </a:ext>
                  </a:extLst>
                </p14:cNvPr>
                <p14:cNvContentPartPr/>
                <p14:nvPr/>
              </p14:nvContentPartPr>
              <p14:xfrm>
                <a:off x="3858849" y="3265696"/>
                <a:ext cx="162360" cy="12060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AB1128F0-5DE2-4120-BC0F-6201C3DDC8F8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3849849" y="3256696"/>
                  <a:ext cx="180000" cy="138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AED32685-0348-45EB-AC22-2B8D137A559E}"/>
                  </a:ext>
                </a:extLst>
              </p14:cNvPr>
              <p14:cNvContentPartPr/>
              <p14:nvPr/>
            </p14:nvContentPartPr>
            <p14:xfrm>
              <a:off x="5210649" y="3385216"/>
              <a:ext cx="437040" cy="720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AED32685-0348-45EB-AC22-2B8D137A559E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5201649" y="3376216"/>
                <a:ext cx="454680" cy="24840"/>
              </a:xfrm>
              <a:prstGeom prst="rect">
                <a:avLst/>
              </a:prstGeom>
            </p:spPr>
          </p:pic>
        </mc:Fallback>
      </mc:AlternateContent>
      <p:grpSp>
        <p:nvGrpSpPr>
          <p:cNvPr id="81" name="Group 80">
            <a:extLst>
              <a:ext uri="{FF2B5EF4-FFF2-40B4-BE49-F238E27FC236}">
                <a16:creationId xmlns:a16="http://schemas.microsoft.com/office/drawing/2014/main" id="{6618EDE6-2692-4E27-8D89-CF6B0E11C169}"/>
              </a:ext>
            </a:extLst>
          </p:cNvPr>
          <p:cNvGrpSpPr/>
          <p:nvPr/>
        </p:nvGrpSpPr>
        <p:grpSpPr>
          <a:xfrm>
            <a:off x="4340529" y="2975896"/>
            <a:ext cx="1711080" cy="1003320"/>
            <a:chOff x="4340529" y="2975896"/>
            <a:chExt cx="1711080" cy="1003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FF3674FA-6603-4AD6-BD4A-0ABD66C84665}"/>
                    </a:ext>
                  </a:extLst>
                </p14:cNvPr>
                <p14:cNvContentPartPr/>
                <p14:nvPr/>
              </p14:nvContentPartPr>
              <p14:xfrm>
                <a:off x="4394529" y="3399976"/>
                <a:ext cx="718560" cy="43776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FF3674FA-6603-4AD6-BD4A-0ABD66C84665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4385529" y="3390976"/>
                  <a:ext cx="736200" cy="45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65833607-8C86-46A5-94FE-6CCE31739548}"/>
                    </a:ext>
                  </a:extLst>
                </p14:cNvPr>
                <p14:cNvContentPartPr/>
                <p14:nvPr/>
              </p14:nvContentPartPr>
              <p14:xfrm>
                <a:off x="5271129" y="3743776"/>
                <a:ext cx="144000" cy="23544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65833607-8C86-46A5-94FE-6CCE31739548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5262489" y="3734776"/>
                  <a:ext cx="16164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EC8DB8D1-FF9E-4D9D-9021-945278F69552}"/>
                    </a:ext>
                  </a:extLst>
                </p14:cNvPr>
                <p14:cNvContentPartPr/>
                <p14:nvPr/>
              </p14:nvContentPartPr>
              <p14:xfrm>
                <a:off x="5416929" y="3562336"/>
                <a:ext cx="172440" cy="27324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EC8DB8D1-FF9E-4D9D-9021-945278F69552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5407929" y="3553696"/>
                  <a:ext cx="190080" cy="29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20505614-2EBD-45ED-A456-9B8C26C6F6FF}"/>
                    </a:ext>
                  </a:extLst>
                </p14:cNvPr>
                <p14:cNvContentPartPr/>
                <p14:nvPr/>
              </p14:nvContentPartPr>
              <p14:xfrm>
                <a:off x="5622129" y="3721096"/>
                <a:ext cx="66960" cy="12060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20505614-2EBD-45ED-A456-9B8C26C6F6FF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5613489" y="3712096"/>
                  <a:ext cx="8460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DC7989A2-32E3-40F9-9943-28926E8399E2}"/>
                    </a:ext>
                  </a:extLst>
                </p14:cNvPr>
                <p14:cNvContentPartPr/>
                <p14:nvPr/>
              </p14:nvContentPartPr>
              <p14:xfrm>
                <a:off x="5741649" y="3707416"/>
                <a:ext cx="309960" cy="10980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DC7989A2-32E3-40F9-9943-28926E8399E2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5732649" y="3698416"/>
                  <a:ext cx="32760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1CE91A2A-3F11-4B4B-A41D-F2473523B40A}"/>
                    </a:ext>
                  </a:extLst>
                </p14:cNvPr>
                <p14:cNvContentPartPr/>
                <p14:nvPr/>
              </p14:nvContentPartPr>
              <p14:xfrm>
                <a:off x="4340529" y="3243016"/>
                <a:ext cx="607320" cy="6300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1CE91A2A-3F11-4B4B-A41D-F2473523B40A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4331529" y="3234376"/>
                  <a:ext cx="62496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1993CDA7-8288-48C2-8A46-80D4239755DA}"/>
                    </a:ext>
                  </a:extLst>
                </p14:cNvPr>
                <p14:cNvContentPartPr/>
                <p14:nvPr/>
              </p14:nvContentPartPr>
              <p14:xfrm>
                <a:off x="5176449" y="3129256"/>
                <a:ext cx="223920" cy="13104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1993CDA7-8288-48C2-8A46-80D4239755DA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5167449" y="3120256"/>
                  <a:ext cx="24156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A61BFA99-EA13-49E5-BB11-1967C4AFEB26}"/>
                    </a:ext>
                  </a:extLst>
                </p14:cNvPr>
                <p14:cNvContentPartPr/>
                <p14:nvPr/>
              </p14:nvContentPartPr>
              <p14:xfrm>
                <a:off x="5436009" y="3173536"/>
                <a:ext cx="169920" cy="10908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A61BFA99-EA13-49E5-BB11-1967C4AFEB26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5427369" y="3164896"/>
                  <a:ext cx="18756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6008A256-0590-4762-BE1D-3236BAD0A7D1}"/>
                    </a:ext>
                  </a:extLst>
                </p14:cNvPr>
                <p14:cNvContentPartPr/>
                <p14:nvPr/>
              </p14:nvContentPartPr>
              <p14:xfrm>
                <a:off x="5636169" y="2975896"/>
                <a:ext cx="124200" cy="30348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6008A256-0590-4762-BE1D-3236BAD0A7D1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5627169" y="2966896"/>
                  <a:ext cx="141840" cy="321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14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6C0F5E5D-1E54-4CCB-BE27-F44C709F288D}"/>
                  </a:ext>
                </a:extLst>
              </p14:cNvPr>
              <p14:cNvContentPartPr/>
              <p14:nvPr/>
            </p14:nvContentPartPr>
            <p14:xfrm>
              <a:off x="6306954" y="3077398"/>
              <a:ext cx="360" cy="36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6C0F5E5D-1E54-4CCB-BE27-F44C709F288D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6288954" y="3059398"/>
                <a:ext cx="36000" cy="3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90" name="Group 89">
            <a:extLst>
              <a:ext uri="{FF2B5EF4-FFF2-40B4-BE49-F238E27FC236}">
                <a16:creationId xmlns:a16="http://schemas.microsoft.com/office/drawing/2014/main" id="{FA481856-17A7-4731-B65C-1ECF7BCA13CB}"/>
              </a:ext>
            </a:extLst>
          </p:cNvPr>
          <p:cNvGrpSpPr/>
          <p:nvPr/>
        </p:nvGrpSpPr>
        <p:grpSpPr>
          <a:xfrm>
            <a:off x="807849" y="1179856"/>
            <a:ext cx="2645280" cy="1015920"/>
            <a:chOff x="807849" y="1179856"/>
            <a:chExt cx="2645280" cy="1015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B8AD522D-A599-4354-B0C7-3B5FE971F26E}"/>
                    </a:ext>
                  </a:extLst>
                </p14:cNvPr>
                <p14:cNvContentPartPr/>
                <p14:nvPr/>
              </p14:nvContentPartPr>
              <p14:xfrm>
                <a:off x="807849" y="1305136"/>
                <a:ext cx="17280" cy="12816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B8AD522D-A599-4354-B0C7-3B5FE971F26E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799209" y="1296496"/>
                  <a:ext cx="3492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DACA68E3-ACC2-485D-9250-069718D6825E}"/>
                    </a:ext>
                  </a:extLst>
                </p14:cNvPr>
                <p14:cNvContentPartPr/>
                <p14:nvPr/>
              </p14:nvContentPartPr>
              <p14:xfrm>
                <a:off x="829809" y="1263376"/>
                <a:ext cx="119880" cy="13644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DACA68E3-ACC2-485D-9250-069718D6825E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21169" y="1254376"/>
                  <a:ext cx="13752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308EBB6A-63E9-405A-BF12-5C842D1DC383}"/>
                    </a:ext>
                  </a:extLst>
                </p14:cNvPr>
                <p14:cNvContentPartPr/>
                <p14:nvPr/>
              </p14:nvContentPartPr>
              <p14:xfrm>
                <a:off x="978849" y="1273816"/>
                <a:ext cx="1800" cy="12024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308EBB6A-63E9-405A-BF12-5C842D1DC383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970209" y="1264816"/>
                  <a:ext cx="1944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921C8957-C36B-44DE-A561-B3979E748A6E}"/>
                    </a:ext>
                  </a:extLst>
                </p14:cNvPr>
                <p14:cNvContentPartPr/>
                <p14:nvPr/>
              </p14:nvContentPartPr>
              <p14:xfrm>
                <a:off x="1044369" y="1261576"/>
                <a:ext cx="226440" cy="17892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921C8957-C36B-44DE-A561-B3979E748A6E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035729" y="1252576"/>
                  <a:ext cx="24408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69F682F9-5681-492C-A5FE-AEE7682376C7}"/>
                    </a:ext>
                  </a:extLst>
                </p14:cNvPr>
                <p14:cNvContentPartPr/>
                <p14:nvPr/>
              </p14:nvContentPartPr>
              <p14:xfrm>
                <a:off x="1209969" y="1241776"/>
                <a:ext cx="121320" cy="3672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69F682F9-5681-492C-A5FE-AEE7682376C7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200969" y="1233136"/>
                  <a:ext cx="13896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8F66467D-6F75-48F4-970D-33B392BD3C38}"/>
                    </a:ext>
                  </a:extLst>
                </p14:cNvPr>
                <p14:cNvContentPartPr/>
                <p14:nvPr/>
              </p14:nvContentPartPr>
              <p14:xfrm>
                <a:off x="1872009" y="1242856"/>
                <a:ext cx="435960" cy="16344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8F66467D-6F75-48F4-970D-33B392BD3C38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863369" y="1234216"/>
                  <a:ext cx="45360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DC1A58F4-68D5-4297-B6CD-D3D9EA7B060A}"/>
                    </a:ext>
                  </a:extLst>
                </p14:cNvPr>
                <p14:cNvContentPartPr/>
                <p14:nvPr/>
              </p14:nvContentPartPr>
              <p14:xfrm>
                <a:off x="2700729" y="1304416"/>
                <a:ext cx="237240" cy="13176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DC1A58F4-68D5-4297-B6CD-D3D9EA7B060A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2691729" y="1295416"/>
                  <a:ext cx="25488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CB49840C-C3AF-4B45-98B0-FE85C324CE68}"/>
                    </a:ext>
                  </a:extLst>
                </p14:cNvPr>
                <p14:cNvContentPartPr/>
                <p14:nvPr/>
              </p14:nvContentPartPr>
              <p14:xfrm>
                <a:off x="2961009" y="1358416"/>
                <a:ext cx="90720" cy="7164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CB49840C-C3AF-4B45-98B0-FE85C324CE68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2952369" y="1349416"/>
                  <a:ext cx="10836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BB5BBFDB-1BEB-4668-91DE-10B64115069A}"/>
                    </a:ext>
                  </a:extLst>
                </p14:cNvPr>
                <p14:cNvContentPartPr/>
                <p14:nvPr/>
              </p14:nvContentPartPr>
              <p14:xfrm>
                <a:off x="3129489" y="1179856"/>
                <a:ext cx="323640" cy="26856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BB5BBFDB-1BEB-4668-91DE-10B64115069A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3120849" y="1170856"/>
                  <a:ext cx="341280" cy="28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6A5F390E-03DE-441B-9922-02C2D4FA7D87}"/>
                    </a:ext>
                  </a:extLst>
                </p14:cNvPr>
                <p14:cNvContentPartPr/>
                <p14:nvPr/>
              </p14:nvContentPartPr>
              <p14:xfrm>
                <a:off x="1439289" y="1287136"/>
                <a:ext cx="267120" cy="17064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6A5F390E-03DE-441B-9922-02C2D4FA7D87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430649" y="1278496"/>
                  <a:ext cx="28476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3D9FE7F3-C0B4-4686-AADF-91DEE9D1D2E8}"/>
                    </a:ext>
                  </a:extLst>
                </p14:cNvPr>
                <p14:cNvContentPartPr/>
                <p14:nvPr/>
              </p14:nvContentPartPr>
              <p14:xfrm>
                <a:off x="1388169" y="1489096"/>
                <a:ext cx="430200" cy="48420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3D9FE7F3-C0B4-4686-AADF-91DEE9D1D2E8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379529" y="1480096"/>
                  <a:ext cx="447840" cy="50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210ADEC0-774C-4401-8D98-34C61ACD748D}"/>
                    </a:ext>
                  </a:extLst>
                </p14:cNvPr>
                <p14:cNvContentPartPr/>
                <p14:nvPr/>
              </p14:nvContentPartPr>
              <p14:xfrm>
                <a:off x="1811169" y="1799056"/>
                <a:ext cx="98280" cy="22788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210ADEC0-774C-4401-8D98-34C61ACD748D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802529" y="1790056"/>
                  <a:ext cx="11592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986997EF-D1B5-4391-AC72-DEDAE70A2CD3}"/>
                    </a:ext>
                  </a:extLst>
                </p14:cNvPr>
                <p14:cNvContentPartPr/>
                <p14:nvPr/>
              </p14:nvContentPartPr>
              <p14:xfrm>
                <a:off x="2172609" y="2047816"/>
                <a:ext cx="415800" cy="2916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986997EF-D1B5-4391-AC72-DEDAE70A2CD3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2163969" y="2039176"/>
                  <a:ext cx="43344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038C349B-5C4F-41C5-9306-63697612B9D6}"/>
                    </a:ext>
                  </a:extLst>
                </p14:cNvPr>
                <p14:cNvContentPartPr/>
                <p14:nvPr/>
              </p14:nvContentPartPr>
              <p14:xfrm>
                <a:off x="2784249" y="1767736"/>
                <a:ext cx="97560" cy="27072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038C349B-5C4F-41C5-9306-63697612B9D6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2775609" y="1759096"/>
                  <a:ext cx="115200" cy="28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E8F0E98A-6E84-4ABF-9FBB-1181125AC8CC}"/>
                    </a:ext>
                  </a:extLst>
                </p14:cNvPr>
                <p14:cNvContentPartPr/>
                <p14:nvPr/>
              </p14:nvContentPartPr>
              <p14:xfrm>
                <a:off x="2895129" y="1961416"/>
                <a:ext cx="94680" cy="7848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E8F0E98A-6E84-4ABF-9FBB-1181125AC8CC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2886129" y="1952416"/>
                  <a:ext cx="11232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A6E9303C-8431-4F63-91A4-51FC40FC7D20}"/>
                    </a:ext>
                  </a:extLst>
                </p14:cNvPr>
                <p14:cNvContentPartPr/>
                <p14:nvPr/>
              </p14:nvContentPartPr>
              <p14:xfrm>
                <a:off x="3022209" y="1965016"/>
                <a:ext cx="96480" cy="12168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A6E9303C-8431-4F63-91A4-51FC40FC7D20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3013569" y="1956376"/>
                  <a:ext cx="11412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BC55D979-C3D6-4088-8969-21D213C1A995}"/>
                    </a:ext>
                  </a:extLst>
                </p14:cNvPr>
                <p14:cNvContentPartPr/>
                <p14:nvPr/>
              </p14:nvContentPartPr>
              <p14:xfrm>
                <a:off x="3156489" y="1960336"/>
                <a:ext cx="275400" cy="23544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BC55D979-C3D6-4088-8969-21D213C1A995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3147489" y="1951696"/>
                  <a:ext cx="293040" cy="253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50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C7680610-74DA-404F-98D3-EEBC8B3842E7}"/>
                  </a:ext>
                </a:extLst>
              </p14:cNvPr>
              <p14:cNvContentPartPr/>
              <p14:nvPr/>
            </p14:nvContentPartPr>
            <p14:xfrm>
              <a:off x="506169" y="2122696"/>
              <a:ext cx="666360" cy="439200"/>
            </p14:xfrm>
          </p:contentPart>
        </mc:Choice>
        <mc:Fallback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C7680610-74DA-404F-98D3-EEBC8B3842E7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497169" y="2113696"/>
                <a:ext cx="684000" cy="45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2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6F83E4E6-FEA3-491D-80AA-EEC043FECC2C}"/>
                  </a:ext>
                </a:extLst>
              </p14:cNvPr>
              <p14:cNvContentPartPr/>
              <p14:nvPr/>
            </p14:nvContentPartPr>
            <p14:xfrm>
              <a:off x="670689" y="2857816"/>
              <a:ext cx="1557360" cy="75960"/>
            </p14:xfrm>
          </p:contentPart>
        </mc:Choice>
        <mc:Fallback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6F83E4E6-FEA3-491D-80AA-EEC043FECC2C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661689" y="2848816"/>
                <a:ext cx="1575000" cy="9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4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79A997C4-BC33-41E6-B5B5-1B5503DD2B0E}"/>
                  </a:ext>
                </a:extLst>
              </p14:cNvPr>
              <p14:cNvContentPartPr/>
              <p14:nvPr/>
            </p14:nvContentPartPr>
            <p14:xfrm>
              <a:off x="5644089" y="2509696"/>
              <a:ext cx="1830960" cy="471240"/>
            </p14:xfrm>
          </p:contentPart>
        </mc:Choice>
        <mc:Fallback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79A997C4-BC33-41E6-B5B5-1B5503DD2B0E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5635089" y="2500696"/>
                <a:ext cx="1848600" cy="48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6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A48CFE8B-55D3-4FC1-B671-49DAB624478B}"/>
                  </a:ext>
                </a:extLst>
              </p14:cNvPr>
              <p14:cNvContentPartPr/>
              <p14:nvPr/>
            </p14:nvContentPartPr>
            <p14:xfrm>
              <a:off x="1349289" y="3427336"/>
              <a:ext cx="2545920" cy="97200"/>
            </p14:xfrm>
          </p:contentPart>
        </mc:Choice>
        <mc:Fallback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A48CFE8B-55D3-4FC1-B671-49DAB624478B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1340289" y="3418336"/>
                <a:ext cx="2563560" cy="11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8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CB937B07-22EA-4850-BB1D-D8422152115D}"/>
                  </a:ext>
                </a:extLst>
              </p14:cNvPr>
              <p14:cNvContentPartPr/>
              <p14:nvPr/>
            </p14:nvContentPartPr>
            <p14:xfrm>
              <a:off x="5190849" y="3344176"/>
              <a:ext cx="573840" cy="32400"/>
            </p14:xfrm>
          </p:contentPart>
        </mc:Choice>
        <mc:Fallback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CB937B07-22EA-4850-BB1D-D8422152115D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5181849" y="3335176"/>
                <a:ext cx="591480" cy="50040"/>
              </a:xfrm>
              <a:prstGeom prst="rect">
                <a:avLst/>
              </a:prstGeom>
            </p:spPr>
          </p:pic>
        </mc:Fallback>
      </mc:AlternateContent>
      <p:grpSp>
        <p:nvGrpSpPr>
          <p:cNvPr id="99" name="Group 98">
            <a:extLst>
              <a:ext uri="{FF2B5EF4-FFF2-40B4-BE49-F238E27FC236}">
                <a16:creationId xmlns:a16="http://schemas.microsoft.com/office/drawing/2014/main" id="{257E353B-3EEB-44F1-B754-16E59C297E01}"/>
              </a:ext>
            </a:extLst>
          </p:cNvPr>
          <p:cNvGrpSpPr/>
          <p:nvPr/>
        </p:nvGrpSpPr>
        <p:grpSpPr>
          <a:xfrm>
            <a:off x="5931369" y="3107656"/>
            <a:ext cx="202680" cy="160200"/>
            <a:chOff x="5931369" y="3107656"/>
            <a:chExt cx="202680" cy="160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4643DFB4-3C26-4D0C-B96D-97F5B531728A}"/>
                    </a:ext>
                  </a:extLst>
                </p14:cNvPr>
                <p14:cNvContentPartPr/>
                <p14:nvPr/>
              </p14:nvContentPartPr>
              <p14:xfrm>
                <a:off x="5972409" y="3194056"/>
                <a:ext cx="161640" cy="1440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4643DFB4-3C26-4D0C-B96D-97F5B531728A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5963769" y="3185056"/>
                  <a:ext cx="17928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93E655D9-E29C-4EE3-A998-3D988E065218}"/>
                    </a:ext>
                  </a:extLst>
                </p14:cNvPr>
                <p14:cNvContentPartPr/>
                <p14:nvPr/>
              </p14:nvContentPartPr>
              <p14:xfrm>
                <a:off x="5931369" y="3107656"/>
                <a:ext cx="143640" cy="16020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93E655D9-E29C-4EE3-A998-3D988E065218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5922729" y="3099016"/>
                  <a:ext cx="161280" cy="177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64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2973FFEF-1B51-4E8A-936A-68C3C1D6967C}"/>
                  </a:ext>
                </a:extLst>
              </p14:cNvPr>
              <p14:cNvContentPartPr/>
              <p14:nvPr/>
            </p14:nvContentPartPr>
            <p14:xfrm>
              <a:off x="5421609" y="3973816"/>
              <a:ext cx="437400" cy="191160"/>
            </p14:xfrm>
          </p:contentPart>
        </mc:Choice>
        <mc:Fallback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2973FFEF-1B51-4E8A-936A-68C3C1D6967C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5412969" y="3964816"/>
                <a:ext cx="455040" cy="208800"/>
              </a:xfrm>
              <a:prstGeom prst="rect">
                <a:avLst/>
              </a:prstGeom>
            </p:spPr>
          </p:pic>
        </mc:Fallback>
      </mc:AlternateContent>
      <p:grpSp>
        <p:nvGrpSpPr>
          <p:cNvPr id="106" name="Group 105">
            <a:extLst>
              <a:ext uri="{FF2B5EF4-FFF2-40B4-BE49-F238E27FC236}">
                <a16:creationId xmlns:a16="http://schemas.microsoft.com/office/drawing/2014/main" id="{5619E16F-B8EA-41A6-BE7B-7D0DF6E3788C}"/>
              </a:ext>
            </a:extLst>
          </p:cNvPr>
          <p:cNvGrpSpPr/>
          <p:nvPr/>
        </p:nvGrpSpPr>
        <p:grpSpPr>
          <a:xfrm>
            <a:off x="7319169" y="3087496"/>
            <a:ext cx="474840" cy="250200"/>
            <a:chOff x="7319169" y="3087496"/>
            <a:chExt cx="474840" cy="250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508BFEE7-41BF-4FE3-BB38-B4275A5FCD17}"/>
                    </a:ext>
                  </a:extLst>
                </p14:cNvPr>
                <p14:cNvContentPartPr/>
                <p14:nvPr/>
              </p14:nvContentPartPr>
              <p14:xfrm>
                <a:off x="7319169" y="3146536"/>
                <a:ext cx="110160" cy="14940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508BFEE7-41BF-4FE3-BB38-B4275A5FCD17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7310169" y="3137896"/>
                  <a:ext cx="12780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6CA1DBF4-0481-4C5F-93D9-DA151EAEBF16}"/>
                    </a:ext>
                  </a:extLst>
                </p14:cNvPr>
                <p14:cNvContentPartPr/>
                <p14:nvPr/>
              </p14:nvContentPartPr>
              <p14:xfrm>
                <a:off x="7484409" y="3144016"/>
                <a:ext cx="81720" cy="15192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6CA1DBF4-0481-4C5F-93D9-DA151EAEBF16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7475409" y="3135376"/>
                  <a:ext cx="9936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2480F7E0-A3DB-4EEA-A84D-FB59D33C0C19}"/>
                    </a:ext>
                  </a:extLst>
                </p14:cNvPr>
                <p14:cNvContentPartPr/>
                <p14:nvPr/>
              </p14:nvContentPartPr>
              <p14:xfrm>
                <a:off x="7679529" y="3107296"/>
                <a:ext cx="114480" cy="20448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2480F7E0-A3DB-4EEA-A84D-FB59D33C0C19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7670889" y="3098296"/>
                  <a:ext cx="13212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EC4D24EE-BF4C-4FF9-9DE8-DA5C3D665156}"/>
                    </a:ext>
                  </a:extLst>
                </p14:cNvPr>
                <p14:cNvContentPartPr/>
                <p14:nvPr/>
              </p14:nvContentPartPr>
              <p14:xfrm>
                <a:off x="7647849" y="3087496"/>
                <a:ext cx="38160" cy="6804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EC4D24EE-BF4C-4FF9-9DE8-DA5C3D665156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7639209" y="3078856"/>
                  <a:ext cx="5580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17509710-2D48-4723-9F66-BAA5FFA0A2DC}"/>
                    </a:ext>
                  </a:extLst>
                </p14:cNvPr>
                <p14:cNvContentPartPr/>
                <p14:nvPr/>
              </p14:nvContentPartPr>
              <p14:xfrm>
                <a:off x="7760169" y="3288016"/>
                <a:ext cx="30960" cy="4968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17509710-2D48-4723-9F66-BAA5FFA0A2DC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7751529" y="3279376"/>
                  <a:ext cx="48600" cy="67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5D2F078C-FC35-474F-BDBB-82A4B08C2BD7}"/>
              </a:ext>
            </a:extLst>
          </p:cNvPr>
          <p:cNvGrpSpPr/>
          <p:nvPr/>
        </p:nvGrpSpPr>
        <p:grpSpPr>
          <a:xfrm>
            <a:off x="6185169" y="3679336"/>
            <a:ext cx="161280" cy="116640"/>
            <a:chOff x="6185169" y="3679336"/>
            <a:chExt cx="161280" cy="116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D7B6A59D-5361-4F9F-9080-D05D13B72A81}"/>
                    </a:ext>
                  </a:extLst>
                </p14:cNvPr>
                <p14:cNvContentPartPr/>
                <p14:nvPr/>
              </p14:nvContentPartPr>
              <p14:xfrm>
                <a:off x="6193089" y="3745576"/>
                <a:ext cx="153360" cy="36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D7B6A59D-5361-4F9F-9080-D05D13B72A81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6184449" y="3736936"/>
                  <a:ext cx="171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5F98739A-751E-4322-94F4-FD967B43CA05}"/>
                    </a:ext>
                  </a:extLst>
                </p14:cNvPr>
                <p14:cNvContentPartPr/>
                <p14:nvPr/>
              </p14:nvContentPartPr>
              <p14:xfrm>
                <a:off x="6185169" y="3679336"/>
                <a:ext cx="102600" cy="11664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5F98739A-751E-4322-94F4-FD967B43CA05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6176529" y="3670336"/>
                  <a:ext cx="120240" cy="134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CBB58D7A-6E5C-49F8-A31A-83038E75B1D0}"/>
              </a:ext>
            </a:extLst>
          </p:cNvPr>
          <p:cNvGrpSpPr/>
          <p:nvPr/>
        </p:nvGrpSpPr>
        <p:grpSpPr>
          <a:xfrm>
            <a:off x="7344009" y="3626416"/>
            <a:ext cx="506160" cy="244440"/>
            <a:chOff x="7344009" y="3626416"/>
            <a:chExt cx="506160" cy="244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D8CB02F3-1A32-4377-9717-A4846F7BD6AD}"/>
                    </a:ext>
                  </a:extLst>
                </p14:cNvPr>
                <p14:cNvContentPartPr/>
                <p14:nvPr/>
              </p14:nvContentPartPr>
              <p14:xfrm>
                <a:off x="7344009" y="3678616"/>
                <a:ext cx="194760" cy="18864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D8CB02F3-1A32-4377-9717-A4846F7BD6AD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7335009" y="3669616"/>
                  <a:ext cx="21240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6922D51B-781B-4AB7-91DE-198C6A02D997}"/>
                    </a:ext>
                  </a:extLst>
                </p14:cNvPr>
                <p14:cNvContentPartPr/>
                <p14:nvPr/>
              </p14:nvContentPartPr>
              <p14:xfrm>
                <a:off x="7593849" y="3681856"/>
                <a:ext cx="59400" cy="13824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6922D51B-781B-4AB7-91DE-198C6A02D997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7584849" y="3672856"/>
                  <a:ext cx="7704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643B1C45-2DD1-4330-9954-1341EA0DC498}"/>
                    </a:ext>
                  </a:extLst>
                </p14:cNvPr>
                <p14:cNvContentPartPr/>
                <p14:nvPr/>
              </p14:nvContentPartPr>
              <p14:xfrm>
                <a:off x="7771329" y="3660616"/>
                <a:ext cx="51480" cy="16092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643B1C45-2DD1-4330-9954-1341EA0DC498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762329" y="3651976"/>
                  <a:ext cx="6912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F8759899-A8CF-4EE2-9BF5-5C52C2AC7816}"/>
                    </a:ext>
                  </a:extLst>
                </p14:cNvPr>
                <p14:cNvContentPartPr/>
                <p14:nvPr/>
              </p14:nvContentPartPr>
              <p14:xfrm>
                <a:off x="7723089" y="3626416"/>
                <a:ext cx="25920" cy="3636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F8759899-A8CF-4EE2-9BF5-5C52C2AC7816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714089" y="3617416"/>
                  <a:ext cx="4356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B37249D7-2C7F-4566-829D-4A5DE7DB5C27}"/>
                    </a:ext>
                  </a:extLst>
                </p14:cNvPr>
                <p14:cNvContentPartPr/>
                <p14:nvPr/>
              </p14:nvContentPartPr>
              <p14:xfrm>
                <a:off x="7819929" y="3829456"/>
                <a:ext cx="30240" cy="4140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B37249D7-2C7F-4566-829D-4A5DE7DB5C27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811289" y="3820456"/>
                  <a:ext cx="47880" cy="59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C4258EFD-DB6D-4615-9BFF-9EB6B341F9C1}"/>
              </a:ext>
            </a:extLst>
          </p:cNvPr>
          <p:cNvGrpSpPr/>
          <p:nvPr/>
        </p:nvGrpSpPr>
        <p:grpSpPr>
          <a:xfrm>
            <a:off x="1392489" y="3951496"/>
            <a:ext cx="1379520" cy="725040"/>
            <a:chOff x="1392489" y="3951496"/>
            <a:chExt cx="1379520" cy="725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1FEFD2FD-580F-41F2-B7D6-F8814599A509}"/>
                    </a:ext>
                  </a:extLst>
                </p14:cNvPr>
                <p14:cNvContentPartPr/>
                <p14:nvPr/>
              </p14:nvContentPartPr>
              <p14:xfrm>
                <a:off x="1425969" y="4038976"/>
                <a:ext cx="42840" cy="59652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1FEFD2FD-580F-41F2-B7D6-F8814599A509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1416969" y="4030336"/>
                  <a:ext cx="60480" cy="61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F321360D-7A05-49D1-9565-165C113909CF}"/>
                    </a:ext>
                  </a:extLst>
                </p14:cNvPr>
                <p14:cNvContentPartPr/>
                <p14:nvPr/>
              </p14:nvContentPartPr>
              <p14:xfrm>
                <a:off x="1392489" y="3951496"/>
                <a:ext cx="1379520" cy="72504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F321360D-7A05-49D1-9565-165C113909CF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1383489" y="3942856"/>
                  <a:ext cx="1397160" cy="74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2B17FD80-B788-4A95-AA8A-AC5F82579F7F}"/>
                    </a:ext>
                  </a:extLst>
                </p14:cNvPr>
                <p14:cNvContentPartPr/>
                <p14:nvPr/>
              </p14:nvContentPartPr>
              <p14:xfrm>
                <a:off x="1862649" y="4017016"/>
                <a:ext cx="72000" cy="50760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2B17FD80-B788-4A95-AA8A-AC5F82579F7F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1854009" y="4008016"/>
                  <a:ext cx="89640" cy="52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67035528-604D-4559-AAB3-01DC66FC9EBF}"/>
                    </a:ext>
                  </a:extLst>
                </p14:cNvPr>
                <p14:cNvContentPartPr/>
                <p14:nvPr/>
              </p14:nvContentPartPr>
              <p14:xfrm>
                <a:off x="2179089" y="3995776"/>
                <a:ext cx="70200" cy="45540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67035528-604D-4559-AAB3-01DC66FC9EBF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2170089" y="3987136"/>
                  <a:ext cx="87840" cy="4730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9485886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A7EE3B-A50C-4A2E-B044-B71BA4F7145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618489" y="339502"/>
            <a:ext cx="7057967" cy="4320480"/>
          </a:xfrm>
        </p:spPr>
        <p:txBody>
          <a:bodyPr/>
          <a:lstStyle/>
          <a:p>
            <a:endParaRPr lang="en-US"/>
          </a:p>
          <a:p>
            <a:endParaRPr lang="en-US"/>
          </a:p>
          <a:p>
            <a:r>
              <a:rPr lang="en-US" b="1"/>
              <a:t>Main tasks in ML</a:t>
            </a:r>
            <a:r>
              <a:rPr lang="en-US"/>
              <a:t>:</a:t>
            </a:r>
          </a:p>
          <a:p>
            <a:pPr marL="385763" indent="-385763">
              <a:buFont typeface="+mj-lt"/>
              <a:buAutoNum type="arabicPeriod"/>
            </a:pPr>
            <a:r>
              <a:rPr lang="en-US"/>
              <a:t>Select a learning </a:t>
            </a:r>
            <a:r>
              <a:rPr lang="en-US" b="1"/>
              <a:t>algorithm</a:t>
            </a:r>
            <a:r>
              <a:rPr lang="en-US"/>
              <a:t> </a:t>
            </a:r>
          </a:p>
          <a:p>
            <a:pPr marL="385763" indent="-385763">
              <a:buFont typeface="+mj-lt"/>
              <a:buAutoNum type="arabicPeriod"/>
            </a:pPr>
            <a:r>
              <a:rPr lang="en-US"/>
              <a:t>Train it on some </a:t>
            </a:r>
            <a:r>
              <a:rPr lang="en-US" b="1"/>
              <a:t>data</a:t>
            </a:r>
          </a:p>
          <a:p>
            <a:pPr marL="385763" indent="-385763">
              <a:buFont typeface="+mj-lt"/>
              <a:buAutoNum type="arabicPeriod"/>
            </a:pPr>
            <a:endParaRPr lang="en-US"/>
          </a:p>
          <a:p>
            <a:pPr marL="385763" indent="-385763">
              <a:buFont typeface="+mj-lt"/>
              <a:buAutoNum type="arabicPeriod"/>
            </a:pPr>
            <a:endParaRPr lang="en-US"/>
          </a:p>
          <a:p>
            <a:r>
              <a:rPr lang="en-US">
                <a:sym typeface="Wingdings" panose="05000000000000000000" pitchFamily="2" charset="2"/>
              </a:rPr>
              <a:t> T</a:t>
            </a:r>
            <a:r>
              <a:rPr lang="en-US"/>
              <a:t>he two things that can cause problems: </a:t>
            </a:r>
            <a:br>
              <a:rPr lang="en-US"/>
            </a:br>
            <a:r>
              <a:rPr lang="en-US"/>
              <a:t>     “</a:t>
            </a:r>
            <a:r>
              <a:rPr lang="en-US" b="1"/>
              <a:t>bad data</a:t>
            </a:r>
            <a:r>
              <a:rPr lang="en-US"/>
              <a:t>” and “</a:t>
            </a:r>
            <a:r>
              <a:rPr lang="en-US" b="1"/>
              <a:t>bad algorithm</a:t>
            </a:r>
            <a:r>
              <a:rPr lang="en-US"/>
              <a:t>.” </a:t>
            </a:r>
          </a:p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A5185132-0F52-4F92-AE58-2ED6C6BF4A0F}"/>
                  </a:ext>
                </a:extLst>
              </p14:cNvPr>
              <p14:cNvContentPartPr/>
              <p14:nvPr/>
            </p14:nvContentPartPr>
            <p14:xfrm>
              <a:off x="3286931" y="1791543"/>
              <a:ext cx="1695600" cy="3168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A5185132-0F52-4F92-AE58-2ED6C6BF4A0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68931" y="1773903"/>
                <a:ext cx="1731240" cy="6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49A04344-4123-42CF-B957-DBC5E64AD1EB}"/>
                  </a:ext>
                </a:extLst>
              </p14:cNvPr>
              <p14:cNvContentPartPr/>
              <p14:nvPr/>
            </p14:nvContentPartPr>
            <p14:xfrm>
              <a:off x="3364691" y="2175303"/>
              <a:ext cx="1119240" cy="5616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49A04344-4123-42CF-B957-DBC5E64AD1E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47051" y="2157303"/>
                <a:ext cx="1154880" cy="9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258465B2-D87E-4CD8-AE67-E88975EA42BF}"/>
                  </a:ext>
                </a:extLst>
              </p14:cNvPr>
              <p14:cNvContentPartPr/>
              <p14:nvPr/>
            </p14:nvContentPartPr>
            <p14:xfrm>
              <a:off x="1369571" y="1437303"/>
              <a:ext cx="161640" cy="67104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258465B2-D87E-4CD8-AE67-E88975EA42B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351571" y="1419303"/>
                <a:ext cx="197280" cy="70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B4D0E978-5387-4672-AEA9-F76D463F46EF}"/>
                  </a:ext>
                </a:extLst>
              </p14:cNvPr>
              <p14:cNvContentPartPr/>
              <p14:nvPr/>
            </p14:nvContentPartPr>
            <p14:xfrm>
              <a:off x="2186771" y="3592623"/>
              <a:ext cx="924840" cy="2556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B4D0E978-5387-4672-AEA9-F76D463F46E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177771" y="3583623"/>
                <a:ext cx="942480" cy="4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3DFD4692-EB12-4DBA-9732-A2FA51C0C1F1}"/>
                  </a:ext>
                </a:extLst>
              </p14:cNvPr>
              <p14:cNvContentPartPr/>
              <p14:nvPr/>
            </p14:nvContentPartPr>
            <p14:xfrm>
              <a:off x="3915491" y="3597663"/>
              <a:ext cx="1294200" cy="2304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3DFD4692-EB12-4DBA-9732-A2FA51C0C1F1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906851" y="3589023"/>
                <a:ext cx="1311840" cy="40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11241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22D3BE2-931D-4886-AF7C-4B47C255F6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Bad data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541A272-EE4D-4A98-9F27-09922526BA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9792" y="1612112"/>
            <a:ext cx="3312368" cy="3169852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B29835-E986-413C-B31A-030B04CEE1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650" b="1"/>
              <a:t>1. Insufficient quantity of data</a:t>
            </a:r>
            <a:r>
              <a:rPr lang="en-US" sz="1650"/>
              <a:t>: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29AD7E-189C-4D8E-8569-98C5D75557BE}"/>
              </a:ext>
            </a:extLst>
          </p:cNvPr>
          <p:cNvSpPr txBox="1"/>
          <p:nvPr/>
        </p:nvSpPr>
        <p:spPr>
          <a:xfrm>
            <a:off x="21771" y="4881532"/>
            <a:ext cx="660330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0" i="0">
                <a:solidFill>
                  <a:srgbClr val="22222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Banko, M., &amp; Brill, E. (2001). Scaling to very very large corpora for natural language disambiguation.</a:t>
            </a:r>
            <a:endParaRPr lang="en-US" sz="100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7AB05819-7987-47EC-89CA-84098B9889A5}"/>
                  </a:ext>
                </a:extLst>
              </p14:cNvPr>
              <p14:cNvContentPartPr/>
              <p14:nvPr/>
            </p14:nvContentPartPr>
            <p14:xfrm>
              <a:off x="1816209" y="1538067"/>
              <a:ext cx="681480" cy="5724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7AB05819-7987-47EC-89CA-84098B9889A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807569" y="1529067"/>
                <a:ext cx="699120" cy="74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360712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22D3BE2-931D-4886-AF7C-4B47C255F6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Bad data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B29835-E986-413C-B31A-030B04CEE1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650" b="1"/>
              <a:t>2. Nonrepresentative data</a:t>
            </a:r>
            <a:r>
              <a:rPr lang="en-US" sz="1650"/>
              <a:t>: </a:t>
            </a:r>
          </a:p>
          <a:p>
            <a:r>
              <a:rPr lang="en-US" sz="1650"/>
              <a:t>We need training data that are </a:t>
            </a:r>
            <a:r>
              <a:rPr lang="en-US" sz="1650" b="1"/>
              <a:t>representative of the new cases</a:t>
            </a:r>
            <a:r>
              <a:rPr lang="en-US" sz="1650"/>
              <a:t>.</a:t>
            </a:r>
          </a:p>
          <a:p>
            <a:endParaRPr lang="en-US" sz="1650" strike="sngStrike"/>
          </a:p>
          <a:p>
            <a:r>
              <a:rPr lang="en-US" sz="1650"/>
              <a:t>Two types: </a:t>
            </a:r>
          </a:p>
          <a:p>
            <a:endParaRPr lang="en-US" sz="165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DD9FE240-50C1-4482-BA35-117325126E8B}"/>
                  </a:ext>
                </a:extLst>
              </p14:cNvPr>
              <p14:cNvContentPartPr/>
              <p14:nvPr/>
            </p14:nvContentPartPr>
            <p14:xfrm>
              <a:off x="806769" y="1504936"/>
              <a:ext cx="1514160" cy="288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DD9FE240-50C1-4482-BA35-117325126E8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97769" y="1495936"/>
                <a:ext cx="1531800" cy="46440"/>
              </a:xfrm>
              <a:prstGeom prst="rect">
                <a:avLst/>
              </a:prstGeom>
            </p:spPr>
          </p:pic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03FB74CA-CDAD-447C-B413-B9B260D387FC}"/>
              </a:ext>
            </a:extLst>
          </p:cNvPr>
          <p:cNvGrpSpPr/>
          <p:nvPr/>
        </p:nvGrpSpPr>
        <p:grpSpPr>
          <a:xfrm>
            <a:off x="3176649" y="1299016"/>
            <a:ext cx="655920" cy="219240"/>
            <a:chOff x="3176649" y="1299016"/>
            <a:chExt cx="655920" cy="219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C10839F4-E5B3-43AC-B517-FA6B80581B40}"/>
                    </a:ext>
                  </a:extLst>
                </p14:cNvPr>
                <p14:cNvContentPartPr/>
                <p14:nvPr/>
              </p14:nvContentPartPr>
              <p14:xfrm>
                <a:off x="3176649" y="1299016"/>
                <a:ext cx="90720" cy="1465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C10839F4-E5B3-43AC-B517-FA6B80581B40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167649" y="1290016"/>
                  <a:ext cx="10836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19BAE7EE-A369-4307-B677-9E7C288265FE}"/>
                    </a:ext>
                  </a:extLst>
                </p14:cNvPr>
                <p14:cNvContentPartPr/>
                <p14:nvPr/>
              </p14:nvContentPartPr>
              <p14:xfrm>
                <a:off x="3259809" y="1373896"/>
                <a:ext cx="229680" cy="885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19BAE7EE-A369-4307-B677-9E7C288265FE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250809" y="1365256"/>
                  <a:ext cx="24732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565824F2-7D31-4E52-83E7-123BB44B1E06}"/>
                    </a:ext>
                  </a:extLst>
                </p14:cNvPr>
                <p14:cNvContentPartPr/>
                <p14:nvPr/>
              </p14:nvContentPartPr>
              <p14:xfrm>
                <a:off x="3516129" y="1357336"/>
                <a:ext cx="68400" cy="1609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565824F2-7D31-4E52-83E7-123BB44B1E06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507489" y="1348696"/>
                  <a:ext cx="8604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B4C793D5-2E20-4BE3-94A2-87D6678A79D7}"/>
                    </a:ext>
                  </a:extLst>
                </p14:cNvPr>
                <p14:cNvContentPartPr/>
                <p14:nvPr/>
              </p14:nvContentPartPr>
              <p14:xfrm>
                <a:off x="3642129" y="1332856"/>
                <a:ext cx="190440" cy="1522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B4C793D5-2E20-4BE3-94A2-87D6678A79D7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633129" y="1324216"/>
                  <a:ext cx="208080" cy="169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9CFF38A-F96D-44F0-BB86-E0C9F1DEBCA3}"/>
              </a:ext>
            </a:extLst>
          </p:cNvPr>
          <p:cNvGrpSpPr/>
          <p:nvPr/>
        </p:nvGrpSpPr>
        <p:grpSpPr>
          <a:xfrm>
            <a:off x="4199769" y="1262296"/>
            <a:ext cx="1287000" cy="240840"/>
            <a:chOff x="4199769" y="1262296"/>
            <a:chExt cx="1287000" cy="24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7602B2C0-55CF-4F72-B5F3-2908CE4A891F}"/>
                    </a:ext>
                  </a:extLst>
                </p14:cNvPr>
                <p14:cNvContentPartPr/>
                <p14:nvPr/>
              </p14:nvContentPartPr>
              <p14:xfrm>
                <a:off x="4199769" y="1350496"/>
                <a:ext cx="5760" cy="1148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7602B2C0-55CF-4F72-B5F3-2908CE4A891F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4190769" y="1341856"/>
                  <a:ext cx="2340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B0501675-0666-44AC-9490-5E98C68E85D1}"/>
                    </a:ext>
                  </a:extLst>
                </p14:cNvPr>
                <p14:cNvContentPartPr/>
                <p14:nvPr/>
              </p14:nvContentPartPr>
              <p14:xfrm>
                <a:off x="4212009" y="1278136"/>
                <a:ext cx="3240" cy="1332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B0501675-0666-44AC-9490-5E98C68E85D1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4203369" y="1269136"/>
                  <a:ext cx="2088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16954713-84CB-492D-B31B-028AABE97672}"/>
                    </a:ext>
                  </a:extLst>
                </p14:cNvPr>
                <p14:cNvContentPartPr/>
                <p14:nvPr/>
              </p14:nvContentPartPr>
              <p14:xfrm>
                <a:off x="4275729" y="1353736"/>
                <a:ext cx="105480" cy="1000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16954713-84CB-492D-B31B-028AABE97672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4266729" y="1344736"/>
                  <a:ext cx="12312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B20B82A5-1814-4721-BC84-E90E521AAB57}"/>
                    </a:ext>
                  </a:extLst>
                </p14:cNvPr>
                <p14:cNvContentPartPr/>
                <p14:nvPr/>
              </p14:nvContentPartPr>
              <p14:xfrm>
                <a:off x="4439889" y="1356256"/>
                <a:ext cx="120960" cy="824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B20B82A5-1814-4721-BC84-E90E521AAB57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4431249" y="1347256"/>
                  <a:ext cx="13860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12F55A5B-408A-4DE4-9504-51E0DD072154}"/>
                    </a:ext>
                  </a:extLst>
                </p14:cNvPr>
                <p14:cNvContentPartPr/>
                <p14:nvPr/>
              </p14:nvContentPartPr>
              <p14:xfrm>
                <a:off x="4579209" y="1386136"/>
                <a:ext cx="65160" cy="810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12F55A5B-408A-4DE4-9504-51E0DD072154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4570569" y="1377496"/>
                  <a:ext cx="8280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48E0146E-C0EF-40D3-BF96-BC9F09908CE0}"/>
                    </a:ext>
                  </a:extLst>
                </p14:cNvPr>
                <p14:cNvContentPartPr/>
                <p14:nvPr/>
              </p14:nvContentPartPr>
              <p14:xfrm>
                <a:off x="4682889" y="1366696"/>
                <a:ext cx="84240" cy="1000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48E0146E-C0EF-40D3-BF96-BC9F09908CE0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4674249" y="1357696"/>
                  <a:ext cx="10188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8D5D484B-070B-413F-9F96-7994D0C705E0}"/>
                    </a:ext>
                  </a:extLst>
                </p14:cNvPr>
                <p14:cNvContentPartPr/>
                <p14:nvPr/>
              </p14:nvContentPartPr>
              <p14:xfrm>
                <a:off x="4812849" y="1365256"/>
                <a:ext cx="87840" cy="928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8D5D484B-070B-413F-9F96-7994D0C705E0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4803849" y="1356616"/>
                  <a:ext cx="10548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CC3EF954-C413-42F5-AAFD-827B1D7951AE}"/>
                    </a:ext>
                  </a:extLst>
                </p14:cNvPr>
                <p14:cNvContentPartPr/>
                <p14:nvPr/>
              </p14:nvContentPartPr>
              <p14:xfrm>
                <a:off x="4940289" y="1364896"/>
                <a:ext cx="84600" cy="1382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CC3EF954-C413-42F5-AAFD-827B1D7951AE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4931649" y="1355896"/>
                  <a:ext cx="10224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41206B0E-E8B9-46F0-BCED-2EACED83B4FC}"/>
                    </a:ext>
                  </a:extLst>
                </p14:cNvPr>
                <p14:cNvContentPartPr/>
                <p14:nvPr/>
              </p14:nvContentPartPr>
              <p14:xfrm>
                <a:off x="5038209" y="1262296"/>
                <a:ext cx="225360" cy="20664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41206B0E-E8B9-46F0-BCED-2EACED83B4FC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5029569" y="1253296"/>
                  <a:ext cx="24300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4D412871-A738-4D12-8C7C-01EC4DC7B9FD}"/>
                    </a:ext>
                  </a:extLst>
                </p14:cNvPr>
                <p14:cNvContentPartPr/>
                <p14:nvPr/>
              </p14:nvContentPartPr>
              <p14:xfrm>
                <a:off x="5286249" y="1355536"/>
                <a:ext cx="200520" cy="982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4D412871-A738-4D12-8C7C-01EC4DC7B9FD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5277609" y="1346536"/>
                  <a:ext cx="218160" cy="115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11C2665-DCF3-4D30-8CBD-EB0C71CB339F}"/>
              </a:ext>
            </a:extLst>
          </p:cNvPr>
          <p:cNvGrpSpPr/>
          <p:nvPr/>
        </p:nvGrpSpPr>
        <p:grpSpPr>
          <a:xfrm>
            <a:off x="5719689" y="1266976"/>
            <a:ext cx="742320" cy="225360"/>
            <a:chOff x="5719689" y="1266976"/>
            <a:chExt cx="742320" cy="225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A44F5593-3FF1-4025-AB13-AB24AADD4160}"/>
                    </a:ext>
                  </a:extLst>
                </p14:cNvPr>
                <p14:cNvContentPartPr/>
                <p14:nvPr/>
              </p14:nvContentPartPr>
              <p14:xfrm>
                <a:off x="5719689" y="1371736"/>
                <a:ext cx="239040" cy="788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A44F5593-3FF1-4025-AB13-AB24AADD4160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5710689" y="1362736"/>
                  <a:ext cx="25668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D08E5678-0BC7-4EFE-A615-50CDB57118D8}"/>
                    </a:ext>
                  </a:extLst>
                </p14:cNvPr>
                <p14:cNvContentPartPr/>
                <p14:nvPr/>
              </p14:nvContentPartPr>
              <p14:xfrm>
                <a:off x="6025689" y="1277776"/>
                <a:ext cx="54360" cy="18468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D08E5678-0BC7-4EFE-A615-50CDB57118D8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6017049" y="1268776"/>
                  <a:ext cx="7200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CDB8E058-5B13-47BF-8481-10301C539BE3}"/>
                    </a:ext>
                  </a:extLst>
                </p14:cNvPr>
                <p14:cNvContentPartPr/>
                <p14:nvPr/>
              </p14:nvContentPartPr>
              <p14:xfrm>
                <a:off x="6084009" y="1385776"/>
                <a:ext cx="90720" cy="8388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CDB8E058-5B13-47BF-8481-10301C539BE3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6075009" y="1376776"/>
                  <a:ext cx="10836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E1E18158-0B50-4C45-ADE4-B9BE231C3114}"/>
                    </a:ext>
                  </a:extLst>
                </p14:cNvPr>
                <p14:cNvContentPartPr/>
                <p14:nvPr/>
              </p14:nvContentPartPr>
              <p14:xfrm>
                <a:off x="6229449" y="1266976"/>
                <a:ext cx="128160" cy="2253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E1E18158-0B50-4C45-ADE4-B9BE231C3114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6220449" y="1257976"/>
                  <a:ext cx="14580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32B5B54E-8173-43FA-AA4C-FF6EF880BC51}"/>
                    </a:ext>
                  </a:extLst>
                </p14:cNvPr>
                <p14:cNvContentPartPr/>
                <p14:nvPr/>
              </p14:nvContentPartPr>
              <p14:xfrm>
                <a:off x="6396129" y="1368136"/>
                <a:ext cx="65880" cy="1119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32B5B54E-8173-43FA-AA4C-FF6EF880BC51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6387489" y="1359496"/>
                  <a:ext cx="83520" cy="129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75E09018-20BA-46BC-BB02-CC7C4AFB8AC7}"/>
                  </a:ext>
                </a:extLst>
              </p14:cNvPr>
              <p14:cNvContentPartPr/>
              <p14:nvPr/>
            </p14:nvContentPartPr>
            <p14:xfrm>
              <a:off x="3291489" y="1899856"/>
              <a:ext cx="1124640" cy="4644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75E09018-20BA-46BC-BB02-CC7C4AFB8AC7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3282849" y="1890856"/>
                <a:ext cx="1142280" cy="6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6A9829E7-7544-4ED3-A8F9-A7656F10521D}"/>
                  </a:ext>
                </a:extLst>
              </p14:cNvPr>
              <p14:cNvContentPartPr/>
              <p14:nvPr/>
            </p14:nvContentPartPr>
            <p14:xfrm>
              <a:off x="3072609" y="1616536"/>
              <a:ext cx="1467360" cy="35460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6A9829E7-7544-4ED3-A8F9-A7656F10521D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3063969" y="1607536"/>
                <a:ext cx="1485000" cy="37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4E79A174-68F7-4F9B-A5F5-480AEF148164}"/>
                  </a:ext>
                </a:extLst>
              </p14:cNvPr>
              <p14:cNvContentPartPr/>
              <p14:nvPr/>
            </p14:nvContentPartPr>
            <p14:xfrm>
              <a:off x="5225409" y="3733336"/>
              <a:ext cx="507960" cy="57456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4E79A174-68F7-4F9B-A5F5-480AEF148164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5216769" y="3724336"/>
                <a:ext cx="525600" cy="592200"/>
              </a:xfrm>
              <a:prstGeom prst="rect">
                <a:avLst/>
              </a:prstGeom>
            </p:spPr>
          </p:pic>
        </mc:Fallback>
      </mc:AlternateContent>
      <p:grpSp>
        <p:nvGrpSpPr>
          <p:cNvPr id="72" name="Group 71">
            <a:extLst>
              <a:ext uri="{FF2B5EF4-FFF2-40B4-BE49-F238E27FC236}">
                <a16:creationId xmlns:a16="http://schemas.microsoft.com/office/drawing/2014/main" id="{DD466384-FF88-40BB-9BD8-FDA8142C6C8A}"/>
              </a:ext>
            </a:extLst>
          </p:cNvPr>
          <p:cNvGrpSpPr/>
          <p:nvPr/>
        </p:nvGrpSpPr>
        <p:grpSpPr>
          <a:xfrm>
            <a:off x="5365809" y="3818296"/>
            <a:ext cx="245520" cy="298440"/>
            <a:chOff x="5365809" y="3818296"/>
            <a:chExt cx="245520" cy="298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84E46351-9F1F-459D-8956-AF3BAD5D8999}"/>
                    </a:ext>
                  </a:extLst>
                </p14:cNvPr>
                <p14:cNvContentPartPr/>
                <p14:nvPr/>
              </p14:nvContentPartPr>
              <p14:xfrm>
                <a:off x="5365809" y="3983536"/>
                <a:ext cx="64440" cy="13320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84E46351-9F1F-459D-8956-AF3BAD5D8999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5356809" y="3974896"/>
                  <a:ext cx="8208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CC98205E-0A6D-4122-BE9F-0F53935FE991}"/>
                    </a:ext>
                  </a:extLst>
                </p14:cNvPr>
                <p14:cNvContentPartPr/>
                <p14:nvPr/>
              </p14:nvContentPartPr>
              <p14:xfrm>
                <a:off x="5442849" y="3818296"/>
                <a:ext cx="96840" cy="9576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CC98205E-0A6D-4122-BE9F-0F53935FE991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5434209" y="3809296"/>
                  <a:ext cx="11448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A0CC2FFD-AF3D-459B-B414-620FB6C32C37}"/>
                    </a:ext>
                  </a:extLst>
                </p14:cNvPr>
                <p14:cNvContentPartPr/>
                <p14:nvPr/>
              </p14:nvContentPartPr>
              <p14:xfrm>
                <a:off x="5473449" y="3855736"/>
                <a:ext cx="117360" cy="20376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A0CC2FFD-AF3D-459B-B414-620FB6C32C37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5464809" y="3846736"/>
                  <a:ext cx="13500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FFE31D7E-F3D5-43A3-971D-CDD60A4BC7DB}"/>
                    </a:ext>
                  </a:extLst>
                </p14:cNvPr>
                <p14:cNvContentPartPr/>
                <p14:nvPr/>
              </p14:nvContentPartPr>
              <p14:xfrm>
                <a:off x="5554089" y="4001536"/>
                <a:ext cx="57240" cy="9936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FFE31D7E-F3D5-43A3-971D-CDD60A4BC7DB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5545449" y="3992536"/>
                  <a:ext cx="74880" cy="117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FF8AC5AE-947F-49BF-A5C1-531FEA130050}"/>
              </a:ext>
            </a:extLst>
          </p:cNvPr>
          <p:cNvGrpSpPr/>
          <p:nvPr/>
        </p:nvGrpSpPr>
        <p:grpSpPr>
          <a:xfrm>
            <a:off x="928449" y="2782936"/>
            <a:ext cx="2566080" cy="958680"/>
            <a:chOff x="928449" y="2782936"/>
            <a:chExt cx="2566080" cy="958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3E948F93-073D-40B8-8289-66D65AD17F7D}"/>
                    </a:ext>
                  </a:extLst>
                </p14:cNvPr>
                <p14:cNvContentPartPr/>
                <p14:nvPr/>
              </p14:nvContentPartPr>
              <p14:xfrm>
                <a:off x="975609" y="2903176"/>
                <a:ext cx="23760" cy="9648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3E948F93-073D-40B8-8289-66D65AD17F7D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966609" y="2894176"/>
                  <a:ext cx="4140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35A726A3-1818-4EEE-B219-0DEA7211A99E}"/>
                    </a:ext>
                  </a:extLst>
                </p14:cNvPr>
                <p14:cNvContentPartPr/>
                <p14:nvPr/>
              </p14:nvContentPartPr>
              <p14:xfrm>
                <a:off x="928449" y="2947816"/>
                <a:ext cx="92520" cy="2664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35A726A3-1818-4EEE-B219-0DEA7211A99E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919449" y="2939176"/>
                  <a:ext cx="11016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2B5F519E-1618-4D77-AFFB-FF4D2F131BF9}"/>
                    </a:ext>
                  </a:extLst>
                </p14:cNvPr>
                <p14:cNvContentPartPr/>
                <p14:nvPr/>
              </p14:nvContentPartPr>
              <p14:xfrm>
                <a:off x="1379169" y="2837656"/>
                <a:ext cx="26280" cy="17208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2B5F519E-1618-4D77-AFFB-FF4D2F131BF9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1370529" y="2829016"/>
                  <a:ext cx="4392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393C99C6-AC84-4EB7-8D1C-A914F0A0F15E}"/>
                    </a:ext>
                  </a:extLst>
                </p14:cNvPr>
                <p14:cNvContentPartPr/>
                <p14:nvPr/>
              </p14:nvContentPartPr>
              <p14:xfrm>
                <a:off x="1375929" y="2839816"/>
                <a:ext cx="135720" cy="13860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393C99C6-AC84-4EB7-8D1C-A914F0A0F15E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1366929" y="2830816"/>
                  <a:ext cx="15336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07211945-39F1-4EA5-A679-04EE64C9B186}"/>
                    </a:ext>
                  </a:extLst>
                </p14:cNvPr>
                <p14:cNvContentPartPr/>
                <p14:nvPr/>
              </p14:nvContentPartPr>
              <p14:xfrm>
                <a:off x="1522809" y="2837296"/>
                <a:ext cx="134280" cy="19332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07211945-39F1-4EA5-A679-04EE64C9B186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1514169" y="2828296"/>
                  <a:ext cx="15192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347228D8-F742-4A2D-8DB3-6F3AC47488C5}"/>
                    </a:ext>
                  </a:extLst>
                </p14:cNvPr>
                <p14:cNvContentPartPr/>
                <p14:nvPr/>
              </p14:nvContentPartPr>
              <p14:xfrm>
                <a:off x="1731249" y="2923336"/>
                <a:ext cx="5040" cy="9072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347228D8-F742-4A2D-8DB3-6F3AC47488C5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1722609" y="2914336"/>
                  <a:ext cx="2268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F69853FC-CFA8-4F77-9215-8C3BD7509BFB}"/>
                    </a:ext>
                  </a:extLst>
                </p14:cNvPr>
                <p14:cNvContentPartPr/>
                <p14:nvPr/>
              </p14:nvContentPartPr>
              <p14:xfrm>
                <a:off x="1747089" y="2864296"/>
                <a:ext cx="360" cy="3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F69853FC-CFA8-4F77-9215-8C3BD7509BFB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1738089" y="285529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BE779240-B288-4E1E-BE02-304716E81591}"/>
                    </a:ext>
                  </a:extLst>
                </p14:cNvPr>
                <p14:cNvContentPartPr/>
                <p14:nvPr/>
              </p14:nvContentPartPr>
              <p14:xfrm>
                <a:off x="1784529" y="2916496"/>
                <a:ext cx="68040" cy="13140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BE779240-B288-4E1E-BE02-304716E81591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1775529" y="2907856"/>
                  <a:ext cx="8568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48B3A571-9724-431D-A259-3C8EDE1574B4}"/>
                    </a:ext>
                  </a:extLst>
                </p14:cNvPr>
                <p14:cNvContentPartPr/>
                <p14:nvPr/>
              </p14:nvContentPartPr>
              <p14:xfrm>
                <a:off x="1985409" y="2931976"/>
                <a:ext cx="231480" cy="32796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48B3A571-9724-431D-A259-3C8EDE1574B4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1976769" y="2922976"/>
                  <a:ext cx="249120" cy="34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A38369DC-E368-4D97-8763-3ECDAA7ABD1B}"/>
                    </a:ext>
                  </a:extLst>
                </p14:cNvPr>
                <p14:cNvContentPartPr/>
                <p14:nvPr/>
              </p14:nvContentPartPr>
              <p14:xfrm>
                <a:off x="2538369" y="2782936"/>
                <a:ext cx="622800" cy="23868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A38369DC-E368-4D97-8763-3ECDAA7ABD1B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2529729" y="2773936"/>
                  <a:ext cx="64044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40EC20EB-3EDB-48AA-9160-88B0124B17F4}"/>
                    </a:ext>
                  </a:extLst>
                </p14:cNvPr>
                <p14:cNvContentPartPr/>
                <p14:nvPr/>
              </p14:nvContentPartPr>
              <p14:xfrm>
                <a:off x="996489" y="3299536"/>
                <a:ext cx="8640" cy="1731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40EC20EB-3EDB-48AA-9160-88B0124B17F4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987849" y="3290896"/>
                  <a:ext cx="2628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61C10562-1D55-4A1C-8565-4D1D59048C74}"/>
                    </a:ext>
                  </a:extLst>
                </p14:cNvPr>
                <p14:cNvContentPartPr/>
                <p14:nvPr/>
              </p14:nvContentPartPr>
              <p14:xfrm>
                <a:off x="941409" y="3357496"/>
                <a:ext cx="124200" cy="4788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61C10562-1D55-4A1C-8565-4D1D59048C74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932409" y="3348856"/>
                  <a:ext cx="14184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0541FEB6-429F-4309-B048-2EA3A9E61EC0}"/>
                    </a:ext>
                  </a:extLst>
                </p14:cNvPr>
                <p14:cNvContentPartPr/>
                <p14:nvPr/>
              </p14:nvContentPartPr>
              <p14:xfrm>
                <a:off x="1388889" y="3280096"/>
                <a:ext cx="109080" cy="19656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0541FEB6-429F-4309-B048-2EA3A9E61EC0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1379889" y="3271096"/>
                  <a:ext cx="12672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B2CCA3D1-8C3F-4BA0-BD07-376C3310A4C4}"/>
                    </a:ext>
                  </a:extLst>
                </p14:cNvPr>
                <p14:cNvContentPartPr/>
                <p14:nvPr/>
              </p14:nvContentPartPr>
              <p14:xfrm>
                <a:off x="1547289" y="3425896"/>
                <a:ext cx="426240" cy="21240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B2CCA3D1-8C3F-4BA0-BD07-376C3310A4C4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1538289" y="3416896"/>
                  <a:ext cx="44388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0787E418-966E-4867-B875-B8666A719EC2}"/>
                    </a:ext>
                  </a:extLst>
                </p14:cNvPr>
                <p14:cNvContentPartPr/>
                <p14:nvPr/>
              </p14:nvContentPartPr>
              <p14:xfrm>
                <a:off x="2183049" y="3470176"/>
                <a:ext cx="360" cy="36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0787E418-966E-4867-B875-B8666A719EC2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2174049" y="346117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F8F6A6D3-6B61-418B-BF10-1161F191E93F}"/>
                    </a:ext>
                  </a:extLst>
                </p14:cNvPr>
                <p14:cNvContentPartPr/>
                <p14:nvPr/>
              </p14:nvContentPartPr>
              <p14:xfrm>
                <a:off x="2080449" y="3280096"/>
                <a:ext cx="166320" cy="20520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F8F6A6D3-6B61-418B-BF10-1161F191E93F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2071809" y="3271096"/>
                  <a:ext cx="18396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7420C3C7-145B-438B-8F4B-8AF3D6CD3080}"/>
                    </a:ext>
                  </a:extLst>
                </p14:cNvPr>
                <p14:cNvContentPartPr/>
                <p14:nvPr/>
              </p14:nvContentPartPr>
              <p14:xfrm>
                <a:off x="2246409" y="3392056"/>
                <a:ext cx="15480" cy="7164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7420C3C7-145B-438B-8F4B-8AF3D6CD3080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2237769" y="3383056"/>
                  <a:ext cx="3312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4BDDB15D-B649-47D2-B65A-74D0A36720A1}"/>
                    </a:ext>
                  </a:extLst>
                </p14:cNvPr>
                <p14:cNvContentPartPr/>
                <p14:nvPr/>
              </p14:nvContentPartPr>
              <p14:xfrm>
                <a:off x="2276649" y="3325096"/>
                <a:ext cx="10440" cy="2052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4BDDB15D-B649-47D2-B65A-74D0A36720A1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2267649" y="3316096"/>
                  <a:ext cx="2808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9AEF4B7E-6C39-49D2-A85F-239F06D9713F}"/>
                    </a:ext>
                  </a:extLst>
                </p14:cNvPr>
                <p14:cNvContentPartPr/>
                <p14:nvPr/>
              </p14:nvContentPartPr>
              <p14:xfrm>
                <a:off x="2320929" y="3419776"/>
                <a:ext cx="289440" cy="32184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9AEF4B7E-6C39-49D2-A85F-239F06D9713F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2312289" y="3411136"/>
                  <a:ext cx="307080" cy="33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F1F31509-E2D7-4299-A250-5375E2C29CAD}"/>
                    </a:ext>
                  </a:extLst>
                </p14:cNvPr>
                <p14:cNvContentPartPr/>
                <p14:nvPr/>
              </p14:nvContentPartPr>
              <p14:xfrm>
                <a:off x="2990169" y="3262096"/>
                <a:ext cx="111240" cy="20772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F1F31509-E2D7-4299-A250-5375E2C29CAD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2981169" y="3253456"/>
                  <a:ext cx="12888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2FF61F2A-B50C-4054-9CC1-DF0828F24B67}"/>
                    </a:ext>
                  </a:extLst>
                </p14:cNvPr>
                <p14:cNvContentPartPr/>
                <p14:nvPr/>
              </p14:nvContentPartPr>
              <p14:xfrm>
                <a:off x="3186009" y="3414016"/>
                <a:ext cx="39600" cy="10800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2FF61F2A-B50C-4054-9CC1-DF0828F24B67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3177009" y="3405376"/>
                  <a:ext cx="5724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31317E4A-2FE3-475F-A0DC-6CC0BC6C8F8A}"/>
                    </a:ext>
                  </a:extLst>
                </p14:cNvPr>
                <p14:cNvContentPartPr/>
                <p14:nvPr/>
              </p14:nvContentPartPr>
              <p14:xfrm>
                <a:off x="3245049" y="3295576"/>
                <a:ext cx="18720" cy="720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31317E4A-2FE3-475F-A0DC-6CC0BC6C8F8A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3236049" y="3286576"/>
                  <a:ext cx="3636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351A5FFC-7129-49B2-9B5E-1238C7C44661}"/>
                    </a:ext>
                  </a:extLst>
                </p14:cNvPr>
                <p14:cNvContentPartPr/>
                <p14:nvPr/>
              </p14:nvContentPartPr>
              <p14:xfrm>
                <a:off x="3273849" y="3411136"/>
                <a:ext cx="111600" cy="9252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351A5FFC-7129-49B2-9B5E-1238C7C44661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3265209" y="3402496"/>
                  <a:ext cx="12924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B5C57837-2CE2-46FA-A151-F6EA873602BF}"/>
                    </a:ext>
                  </a:extLst>
                </p14:cNvPr>
                <p14:cNvContentPartPr/>
                <p14:nvPr/>
              </p14:nvContentPartPr>
              <p14:xfrm>
                <a:off x="3404889" y="3425896"/>
                <a:ext cx="89640" cy="17244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B5C57837-2CE2-46FA-A151-F6EA873602BF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3396249" y="3416896"/>
                  <a:ext cx="107280" cy="190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1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B69F708F-8127-405F-B13C-DA0C990A4533}"/>
                  </a:ext>
                </a:extLst>
              </p14:cNvPr>
              <p14:cNvContentPartPr/>
              <p14:nvPr/>
            </p14:nvContentPartPr>
            <p14:xfrm>
              <a:off x="1348929" y="3095416"/>
              <a:ext cx="947160" cy="3780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B69F708F-8127-405F-B13C-DA0C990A4533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1339929" y="3086776"/>
                <a:ext cx="964800" cy="5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6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FBD1D4B8-93DE-470B-81F7-086C83B01230}"/>
                  </a:ext>
                </a:extLst>
              </p14:cNvPr>
              <p14:cNvContentPartPr/>
              <p14:nvPr/>
            </p14:nvContentPartPr>
            <p14:xfrm>
              <a:off x="1438209" y="3582496"/>
              <a:ext cx="1886040" cy="91440"/>
            </p14:xfrm>
          </p:contentPart>
        </mc:Choice>
        <mc:Fallback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FBD1D4B8-93DE-470B-81F7-086C83B01230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1429209" y="3573496"/>
                <a:ext cx="1903680" cy="109080"/>
              </a:xfrm>
              <a:prstGeom prst="rect">
                <a:avLst/>
              </a:prstGeom>
            </p:spPr>
          </p:pic>
        </mc:Fallback>
      </mc:AlternateContent>
      <p:grpSp>
        <p:nvGrpSpPr>
          <p:cNvPr id="89" name="Group 88">
            <a:extLst>
              <a:ext uri="{FF2B5EF4-FFF2-40B4-BE49-F238E27FC236}">
                <a16:creationId xmlns:a16="http://schemas.microsoft.com/office/drawing/2014/main" id="{7900B3B7-8C38-4C5C-8B2D-FE930F6251B0}"/>
              </a:ext>
            </a:extLst>
          </p:cNvPr>
          <p:cNvGrpSpPr/>
          <p:nvPr/>
        </p:nvGrpSpPr>
        <p:grpSpPr>
          <a:xfrm>
            <a:off x="4519449" y="2309176"/>
            <a:ext cx="4356360" cy="2833560"/>
            <a:chOff x="4519449" y="2309176"/>
            <a:chExt cx="4356360" cy="2833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B1D8B2D3-42BC-46E6-A52C-DB89F96F6D17}"/>
                    </a:ext>
                  </a:extLst>
                </p14:cNvPr>
                <p14:cNvContentPartPr/>
                <p14:nvPr/>
              </p14:nvContentPartPr>
              <p14:xfrm>
                <a:off x="4883049" y="2401696"/>
                <a:ext cx="61200" cy="8028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B1D8B2D3-42BC-46E6-A52C-DB89F96F6D17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4874409" y="2393056"/>
                  <a:ext cx="7884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622A2BC6-4282-45A5-9D69-3E0A28B16C88}"/>
                    </a:ext>
                  </a:extLst>
                </p14:cNvPr>
                <p14:cNvContentPartPr/>
                <p14:nvPr/>
              </p14:nvContentPartPr>
              <p14:xfrm>
                <a:off x="7087329" y="2481976"/>
                <a:ext cx="450720" cy="38412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622A2BC6-4282-45A5-9D69-3E0A28B16C88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7078689" y="2473336"/>
                  <a:ext cx="468360" cy="40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4345E435-A52B-41B3-8568-29925A93E2B6}"/>
                    </a:ext>
                  </a:extLst>
                </p14:cNvPr>
                <p14:cNvContentPartPr/>
                <p14:nvPr/>
              </p14:nvContentPartPr>
              <p14:xfrm>
                <a:off x="7025769" y="2732176"/>
                <a:ext cx="200520" cy="14472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4345E435-A52B-41B3-8568-29925A93E2B6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7017129" y="2723176"/>
                  <a:ext cx="21816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D4CAEC94-BE92-4704-A1D0-1E8D411DE674}"/>
                    </a:ext>
                  </a:extLst>
                </p14:cNvPr>
                <p14:cNvContentPartPr/>
                <p14:nvPr/>
              </p14:nvContentPartPr>
              <p14:xfrm>
                <a:off x="7658289" y="2381896"/>
                <a:ext cx="117720" cy="29988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D4CAEC94-BE92-4704-A1D0-1E8D411DE674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7649649" y="2372896"/>
                  <a:ext cx="135360" cy="31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2C181279-D97F-40EE-9992-CA1D392AD6E6}"/>
                    </a:ext>
                  </a:extLst>
                </p14:cNvPr>
                <p14:cNvContentPartPr/>
                <p14:nvPr/>
              </p14:nvContentPartPr>
              <p14:xfrm>
                <a:off x="7822809" y="2405296"/>
                <a:ext cx="84600" cy="13500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2C181279-D97F-40EE-9992-CA1D392AD6E6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7813809" y="2396656"/>
                  <a:ext cx="10224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A038CA5C-B33C-4623-ABFD-DD9CDC44BB20}"/>
                    </a:ext>
                  </a:extLst>
                </p14:cNvPr>
                <p14:cNvContentPartPr/>
                <p14:nvPr/>
              </p14:nvContentPartPr>
              <p14:xfrm>
                <a:off x="7927569" y="2415736"/>
                <a:ext cx="270720" cy="23040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A038CA5C-B33C-4623-ABFD-DD9CDC44BB20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918569" y="2406736"/>
                  <a:ext cx="28836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279499FC-0232-4B6A-95A0-037F62341578}"/>
                    </a:ext>
                  </a:extLst>
                </p14:cNvPr>
                <p14:cNvContentPartPr/>
                <p14:nvPr/>
              </p14:nvContentPartPr>
              <p14:xfrm>
                <a:off x="8296569" y="2309176"/>
                <a:ext cx="327960" cy="29808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279499FC-0232-4B6A-95A0-037F62341578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8287929" y="2300536"/>
                  <a:ext cx="345600" cy="31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4E2B5912-3A61-470B-9513-15E906849E1F}"/>
                    </a:ext>
                  </a:extLst>
                </p14:cNvPr>
                <p14:cNvContentPartPr/>
                <p14:nvPr/>
              </p14:nvContentPartPr>
              <p14:xfrm>
                <a:off x="8648649" y="2458936"/>
                <a:ext cx="10080" cy="3528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4E2B5912-3A61-470B-9513-15E906849E1F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8640009" y="2450296"/>
                  <a:ext cx="277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03E9F414-7124-41CC-9D88-9649636CBF40}"/>
                    </a:ext>
                  </a:extLst>
                </p14:cNvPr>
                <p14:cNvContentPartPr/>
                <p14:nvPr/>
              </p14:nvContentPartPr>
              <p14:xfrm>
                <a:off x="8703369" y="2532736"/>
                <a:ext cx="172440" cy="10836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03E9F414-7124-41CC-9D88-9649636CBF40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8694729" y="2524096"/>
                  <a:ext cx="19008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ECA1F8D1-CA42-41B6-9227-F08674E3E04D}"/>
                    </a:ext>
                  </a:extLst>
                </p14:cNvPr>
                <p14:cNvContentPartPr/>
                <p14:nvPr/>
              </p14:nvContentPartPr>
              <p14:xfrm>
                <a:off x="4716729" y="2753056"/>
                <a:ext cx="2638080" cy="238968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ECA1F8D1-CA42-41B6-9227-F08674E3E04D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4707729" y="2744056"/>
                  <a:ext cx="2655720" cy="240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D250C34F-C973-46B9-97D3-B3544E41A89F}"/>
                    </a:ext>
                  </a:extLst>
                </p14:cNvPr>
                <p14:cNvContentPartPr/>
                <p14:nvPr/>
              </p14:nvContentPartPr>
              <p14:xfrm>
                <a:off x="5186529" y="3751696"/>
                <a:ext cx="503280" cy="63972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D250C34F-C973-46B9-97D3-B3544E41A89F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177889" y="3743056"/>
                  <a:ext cx="520920" cy="65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B688225C-DFB3-4D9D-A0F9-12B759F901CC}"/>
                    </a:ext>
                  </a:extLst>
                </p14:cNvPr>
                <p14:cNvContentPartPr/>
                <p14:nvPr/>
              </p14:nvContentPartPr>
              <p14:xfrm>
                <a:off x="4519449" y="4093336"/>
                <a:ext cx="792360" cy="50724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B688225C-DFB3-4D9D-A0F9-12B759F901CC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4510809" y="4084696"/>
                  <a:ext cx="810000" cy="52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1E32ED81-0AF1-441F-B371-76654FC21FAA}"/>
                    </a:ext>
                  </a:extLst>
                </p14:cNvPr>
                <p14:cNvContentPartPr/>
                <p14:nvPr/>
              </p14:nvContentPartPr>
              <p14:xfrm>
                <a:off x="5271489" y="4051936"/>
                <a:ext cx="68760" cy="14796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1E32ED81-0AF1-441F-B371-76654FC21FAA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5262489" y="4042936"/>
                  <a:ext cx="86400" cy="1656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6208594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0E265B3-030A-46BC-8567-DFF3AEC81F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7784" y="2676854"/>
            <a:ext cx="5652120" cy="197172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96FE95E-D12F-4B6A-8889-C69B57C1D8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1920" y="267494"/>
            <a:ext cx="3464044" cy="197172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DB37C4C-5BA2-4865-9493-EF9060DF4BB4}"/>
              </a:ext>
            </a:extLst>
          </p:cNvPr>
          <p:cNvSpPr txBox="1"/>
          <p:nvPr/>
        </p:nvSpPr>
        <p:spPr>
          <a:xfrm>
            <a:off x="21771" y="4881532"/>
            <a:ext cx="660330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0" i="0">
                <a:solidFill>
                  <a:srgbClr val="22222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Source: (Géron, 2019)</a:t>
            </a:r>
            <a:endParaRPr lang="en-US" sz="100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69137C-D134-4944-AE84-EFCF961B9E3B}"/>
              </a:ext>
            </a:extLst>
          </p:cNvPr>
          <p:cNvSpPr txBox="1"/>
          <p:nvPr/>
        </p:nvSpPr>
        <p:spPr>
          <a:xfrm>
            <a:off x="539552" y="866426"/>
            <a:ext cx="14430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>
                <a:latin typeface="Roboto" panose="02000000000000000000" pitchFamily="2" charset="0"/>
                <a:ea typeface="Roboto" panose="02000000000000000000" pitchFamily="2" charset="0"/>
              </a:rPr>
              <a:t>Without noise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C5043C3-20FA-4CD8-A1A9-8E38A73AB6C0}"/>
              </a:ext>
            </a:extLst>
          </p:cNvPr>
          <p:cNvSpPr txBox="1"/>
          <p:nvPr/>
        </p:nvSpPr>
        <p:spPr>
          <a:xfrm>
            <a:off x="539552" y="3219822"/>
            <a:ext cx="15472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>
                <a:latin typeface="Roboto" panose="02000000000000000000" pitchFamily="2" charset="0"/>
                <a:ea typeface="Roboto" panose="02000000000000000000" pitchFamily="2" charset="0"/>
              </a:rPr>
              <a:t>With noise</a:t>
            </a:r>
          </a:p>
          <a:p>
            <a:r>
              <a:rPr lang="en-US" sz="1600">
                <a:latin typeface="Roboto" panose="02000000000000000000" pitchFamily="2" charset="0"/>
                <a:ea typeface="Roboto" panose="02000000000000000000" pitchFamily="2" charset="0"/>
              </a:rPr>
              <a:t>(less accurate)</a:t>
            </a:r>
          </a:p>
          <a:p>
            <a:pPr algn="l"/>
            <a:endParaRPr lang="en-US" sz="160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6301E88-8273-4CD3-818F-B478AEB10600}"/>
              </a:ext>
            </a:extLst>
          </p:cNvPr>
          <p:cNvSpPr txBox="1"/>
          <p:nvPr/>
        </p:nvSpPr>
        <p:spPr>
          <a:xfrm>
            <a:off x="179512" y="146992"/>
            <a:ext cx="14013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>
                <a:latin typeface="Roboto" panose="02000000000000000000" pitchFamily="2" charset="0"/>
                <a:ea typeface="Roboto" panose="02000000000000000000" pitchFamily="2" charset="0"/>
              </a:rPr>
              <a:t>Noisy data</a:t>
            </a:r>
            <a:endParaRPr lang="en-US" sz="2000" b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321F2D0D-0491-4119-93E0-9B631EA1585B}"/>
                  </a:ext>
                </a:extLst>
              </p14:cNvPr>
              <p14:cNvContentPartPr/>
              <p14:nvPr/>
            </p14:nvContentPartPr>
            <p14:xfrm>
              <a:off x="5418369" y="1844438"/>
              <a:ext cx="5040" cy="6444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321F2D0D-0491-4119-93E0-9B631EA1585B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5409369" y="1835438"/>
                <a:ext cx="22680" cy="8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8FF5F793-2938-4784-9319-588F4DD6BA1B}"/>
                  </a:ext>
                </a:extLst>
              </p14:cNvPr>
              <p14:cNvContentPartPr/>
              <p14:nvPr/>
            </p14:nvContentPartPr>
            <p14:xfrm>
              <a:off x="4641129" y="954158"/>
              <a:ext cx="38520" cy="15840"/>
            </p14:xfrm>
          </p:contentPart>
        </mc:Choice>
        <mc:Fallback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8FF5F793-2938-4784-9319-588F4DD6BA1B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4632129" y="945158"/>
                <a:ext cx="56160" cy="3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BD3A8CF0-021E-4BD1-9C5C-75DC037DFD0C}"/>
                  </a:ext>
                </a:extLst>
              </p14:cNvPr>
              <p14:cNvContentPartPr/>
              <p14:nvPr/>
            </p14:nvContentPartPr>
            <p14:xfrm>
              <a:off x="4451769" y="4233758"/>
              <a:ext cx="7200" cy="10008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BD3A8CF0-021E-4BD1-9C5C-75DC037DFD0C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4443129" y="4224758"/>
                <a:ext cx="24840" cy="11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B47D0C3A-5CFD-46EC-8021-C840B02AC0E3}"/>
                  </a:ext>
                </a:extLst>
              </p14:cNvPr>
              <p14:cNvContentPartPr/>
              <p14:nvPr/>
            </p14:nvContentPartPr>
            <p14:xfrm>
              <a:off x="4694409" y="4282358"/>
              <a:ext cx="360" cy="2556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B47D0C3A-5CFD-46EC-8021-C840B02AC0E3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4685769" y="4273358"/>
                <a:ext cx="18000" cy="4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E0BBB8DB-FBFB-4B5A-AE9D-9D53E076914B}"/>
                  </a:ext>
                </a:extLst>
              </p14:cNvPr>
              <p14:cNvContentPartPr/>
              <p14:nvPr/>
            </p14:nvContentPartPr>
            <p14:xfrm>
              <a:off x="4713489" y="3227558"/>
              <a:ext cx="29160" cy="2376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E0BBB8DB-FBFB-4B5A-AE9D-9D53E076914B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4704849" y="3218558"/>
                <a:ext cx="46800" cy="4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CA2CEEB3-2698-497C-9EF9-0FAE18D3B785}"/>
                  </a:ext>
                </a:extLst>
              </p14:cNvPr>
              <p14:cNvContentPartPr/>
              <p14:nvPr/>
            </p14:nvContentPartPr>
            <p14:xfrm>
              <a:off x="4194369" y="4242758"/>
              <a:ext cx="10080" cy="6768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CA2CEEB3-2698-497C-9EF9-0FAE18D3B785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4185369" y="4234118"/>
                <a:ext cx="27720" cy="8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C592426E-AF74-4F66-BA0C-32BC90E897D2}"/>
                  </a:ext>
                </a:extLst>
              </p14:cNvPr>
              <p14:cNvContentPartPr/>
              <p14:nvPr/>
            </p14:nvContentPartPr>
            <p14:xfrm>
              <a:off x="4172049" y="3345638"/>
              <a:ext cx="28440" cy="3276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C592426E-AF74-4F66-BA0C-32BC90E897D2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4163049" y="3336638"/>
                <a:ext cx="46080" cy="5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548734EB-6DA3-4E92-975F-31B342661C6C}"/>
                  </a:ext>
                </a:extLst>
              </p14:cNvPr>
              <p14:cNvContentPartPr/>
              <p14:nvPr/>
            </p14:nvContentPartPr>
            <p14:xfrm>
              <a:off x="4141809" y="3272918"/>
              <a:ext cx="35640" cy="3060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548734EB-6DA3-4E92-975F-31B342661C6C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4132809" y="3264278"/>
                <a:ext cx="53280" cy="48240"/>
              </a:xfrm>
              <a:prstGeom prst="rect">
                <a:avLst/>
              </a:prstGeom>
            </p:spPr>
          </p:pic>
        </mc:Fallback>
      </mc:AlternateContent>
      <p:grpSp>
        <p:nvGrpSpPr>
          <p:cNvPr id="45" name="Group 44">
            <a:extLst>
              <a:ext uri="{FF2B5EF4-FFF2-40B4-BE49-F238E27FC236}">
                <a16:creationId xmlns:a16="http://schemas.microsoft.com/office/drawing/2014/main" id="{79FA7769-1441-44C1-95E6-23E804B5878F}"/>
              </a:ext>
            </a:extLst>
          </p:cNvPr>
          <p:cNvGrpSpPr/>
          <p:nvPr/>
        </p:nvGrpSpPr>
        <p:grpSpPr>
          <a:xfrm>
            <a:off x="5445009" y="3078158"/>
            <a:ext cx="116640" cy="175680"/>
            <a:chOff x="5445009" y="3078158"/>
            <a:chExt cx="116640" cy="175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17236D10-ED34-4FC5-B52F-DA77E5A47DE4}"/>
                    </a:ext>
                  </a:extLst>
                </p14:cNvPr>
                <p14:cNvContentPartPr/>
                <p14:nvPr/>
              </p14:nvContentPartPr>
              <p14:xfrm>
                <a:off x="5457609" y="3078158"/>
                <a:ext cx="34200" cy="5148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17236D10-ED34-4FC5-B52F-DA77E5A47DE4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5448609" y="3069158"/>
                  <a:ext cx="5184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A4B38D05-7461-4586-9DFE-25F6DCF72345}"/>
                    </a:ext>
                  </a:extLst>
                </p14:cNvPr>
                <p14:cNvContentPartPr/>
                <p14:nvPr/>
              </p14:nvContentPartPr>
              <p14:xfrm>
                <a:off x="5474529" y="3189758"/>
                <a:ext cx="15120" cy="1620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A4B38D05-7461-4586-9DFE-25F6DCF72345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5465889" y="3180758"/>
                  <a:ext cx="3276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402A50C2-C637-4E4D-9FF4-00CF03997748}"/>
                    </a:ext>
                  </a:extLst>
                </p14:cNvPr>
                <p14:cNvContentPartPr/>
                <p14:nvPr/>
              </p14:nvContentPartPr>
              <p14:xfrm>
                <a:off x="5450409" y="3177158"/>
                <a:ext cx="80640" cy="7668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402A50C2-C637-4E4D-9FF4-00CF03997748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5441409" y="3168158"/>
                  <a:ext cx="9828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8C60E6B5-6A6A-476E-A1A6-A496F19AC5B9}"/>
                    </a:ext>
                  </a:extLst>
                </p14:cNvPr>
                <p14:cNvContentPartPr/>
                <p14:nvPr/>
              </p14:nvContentPartPr>
              <p14:xfrm>
                <a:off x="5445009" y="3099038"/>
                <a:ext cx="116640" cy="15480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8C60E6B5-6A6A-476E-A1A6-A496F19AC5B9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5436009" y="3090038"/>
                  <a:ext cx="134280" cy="172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7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EDAFE35A-0455-440B-8B2A-6766DA8AF528}"/>
                  </a:ext>
                </a:extLst>
              </p14:cNvPr>
              <p14:cNvContentPartPr/>
              <p14:nvPr/>
            </p14:nvContentPartPr>
            <p14:xfrm>
              <a:off x="718209" y="1183478"/>
              <a:ext cx="1108800" cy="62640"/>
            </p14:xfrm>
          </p:contentPart>
        </mc:Choice>
        <mc:Fallback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EDAFE35A-0455-440B-8B2A-6766DA8AF528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709569" y="1174838"/>
                <a:ext cx="1126440" cy="8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9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EA20AE8A-2F70-4669-A2E1-DCB75EDA393F}"/>
                  </a:ext>
                </a:extLst>
              </p14:cNvPr>
              <p14:cNvContentPartPr/>
              <p14:nvPr/>
            </p14:nvContentPartPr>
            <p14:xfrm>
              <a:off x="3866409" y="125078"/>
              <a:ext cx="151920" cy="285120"/>
            </p14:xfrm>
          </p:contentPart>
        </mc:Choice>
        <mc:Fallback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EA20AE8A-2F70-4669-A2E1-DCB75EDA393F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3857409" y="116438"/>
                <a:ext cx="169560" cy="30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1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F2FF2550-6081-4061-849E-4AEB30459B74}"/>
                  </a:ext>
                </a:extLst>
              </p14:cNvPr>
              <p14:cNvContentPartPr/>
              <p14:nvPr/>
            </p14:nvContentPartPr>
            <p14:xfrm>
              <a:off x="3905289" y="1692518"/>
              <a:ext cx="360" cy="360"/>
            </p14:xfrm>
          </p:contentPart>
        </mc:Choice>
        <mc:Fallback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F2FF2550-6081-4061-849E-4AEB30459B74}"/>
                  </a:ext>
                </a:extLst>
              </p:cNvPr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3896289" y="1683518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55" name="Group 54">
            <a:extLst>
              <a:ext uri="{FF2B5EF4-FFF2-40B4-BE49-F238E27FC236}">
                <a16:creationId xmlns:a16="http://schemas.microsoft.com/office/drawing/2014/main" id="{41C7CB0E-F9C0-4090-922E-68F9009E9EB3}"/>
              </a:ext>
            </a:extLst>
          </p:cNvPr>
          <p:cNvGrpSpPr/>
          <p:nvPr/>
        </p:nvGrpSpPr>
        <p:grpSpPr>
          <a:xfrm>
            <a:off x="7536249" y="2149358"/>
            <a:ext cx="141840" cy="135720"/>
            <a:chOff x="7536249" y="2149358"/>
            <a:chExt cx="141840" cy="135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BDA4F8FB-4BEE-4BD8-8697-8F127296E658}"/>
                    </a:ext>
                  </a:extLst>
                </p14:cNvPr>
                <p14:cNvContentPartPr/>
                <p14:nvPr/>
              </p14:nvContentPartPr>
              <p14:xfrm>
                <a:off x="7538049" y="2155478"/>
                <a:ext cx="126000" cy="7308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BDA4F8FB-4BEE-4BD8-8697-8F127296E658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7529409" y="2146838"/>
                  <a:ext cx="14364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C7101565-75F1-4274-969E-3B20075AD442}"/>
                    </a:ext>
                  </a:extLst>
                </p14:cNvPr>
                <p14:cNvContentPartPr/>
                <p14:nvPr/>
              </p14:nvContentPartPr>
              <p14:xfrm>
                <a:off x="7536249" y="2149358"/>
                <a:ext cx="141840" cy="13572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C7101565-75F1-4274-969E-3B20075AD442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7527249" y="2140358"/>
                  <a:ext cx="159480" cy="153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C4E19D7D-55D8-4DEA-B74D-A28C0B1B964B}"/>
              </a:ext>
            </a:extLst>
          </p:cNvPr>
          <p:cNvGrpSpPr/>
          <p:nvPr/>
        </p:nvGrpSpPr>
        <p:grpSpPr>
          <a:xfrm>
            <a:off x="3069369" y="87278"/>
            <a:ext cx="574560" cy="270720"/>
            <a:chOff x="3069369" y="87278"/>
            <a:chExt cx="574560" cy="270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64C485C3-86FB-4548-912D-79520D5B2795}"/>
                    </a:ext>
                  </a:extLst>
                </p14:cNvPr>
                <p14:cNvContentPartPr/>
                <p14:nvPr/>
              </p14:nvContentPartPr>
              <p14:xfrm>
                <a:off x="3069369" y="87278"/>
                <a:ext cx="321120" cy="26676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64C485C3-86FB-4548-912D-79520D5B2795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3060369" y="78278"/>
                  <a:ext cx="338760" cy="28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EC78E312-7822-4A31-8940-76D9FA1E618B}"/>
                    </a:ext>
                  </a:extLst>
                </p14:cNvPr>
                <p14:cNvContentPartPr/>
                <p14:nvPr/>
              </p14:nvContentPartPr>
              <p14:xfrm>
                <a:off x="3405609" y="239198"/>
                <a:ext cx="66960" cy="9288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EC78E312-7822-4A31-8940-76D9FA1E618B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3396969" y="230558"/>
                  <a:ext cx="8460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FE24B43A-3A62-45EF-BCCC-2B9069129F4A}"/>
                    </a:ext>
                  </a:extLst>
                </p14:cNvPr>
                <p14:cNvContentPartPr/>
                <p14:nvPr/>
              </p14:nvContentPartPr>
              <p14:xfrm>
                <a:off x="3488409" y="160358"/>
                <a:ext cx="155520" cy="19764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FE24B43A-3A62-45EF-BCCC-2B9069129F4A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3479409" y="151718"/>
                  <a:ext cx="173160" cy="215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C2CE6E0A-A92C-483D-93EC-EE4911A64B22}"/>
              </a:ext>
            </a:extLst>
          </p:cNvPr>
          <p:cNvGrpSpPr/>
          <p:nvPr/>
        </p:nvGrpSpPr>
        <p:grpSpPr>
          <a:xfrm>
            <a:off x="6945129" y="66758"/>
            <a:ext cx="798480" cy="626400"/>
            <a:chOff x="6945129" y="66758"/>
            <a:chExt cx="798480" cy="626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5AF958B1-4FB8-47F0-AC6B-E5CB2425BA2B}"/>
                    </a:ext>
                  </a:extLst>
                </p14:cNvPr>
                <p14:cNvContentPartPr/>
                <p14:nvPr/>
              </p14:nvContentPartPr>
              <p14:xfrm>
                <a:off x="7008489" y="66758"/>
                <a:ext cx="735120" cy="56556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5AF958B1-4FB8-47F0-AC6B-E5CB2425BA2B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6999489" y="57758"/>
                  <a:ext cx="752760" cy="58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CFBDD324-9683-4906-BE11-6F7B6F7ACF09}"/>
                    </a:ext>
                  </a:extLst>
                </p14:cNvPr>
                <p14:cNvContentPartPr/>
                <p14:nvPr/>
              </p14:nvContentPartPr>
              <p14:xfrm>
                <a:off x="6945129" y="534398"/>
                <a:ext cx="187560" cy="15876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CFBDD324-9683-4906-BE11-6F7B6F7ACF09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6936129" y="525398"/>
                  <a:ext cx="205200" cy="176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65A53EA6-6848-40D1-A958-418991F66AA1}"/>
              </a:ext>
            </a:extLst>
          </p:cNvPr>
          <p:cNvGrpSpPr/>
          <p:nvPr/>
        </p:nvGrpSpPr>
        <p:grpSpPr>
          <a:xfrm>
            <a:off x="7473249" y="157838"/>
            <a:ext cx="1299600" cy="451080"/>
            <a:chOff x="7473249" y="157838"/>
            <a:chExt cx="1299600" cy="451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209B4845-DE95-45E8-A018-BAD6C4D0E294}"/>
                    </a:ext>
                  </a:extLst>
                </p14:cNvPr>
                <p14:cNvContentPartPr/>
                <p14:nvPr/>
              </p14:nvContentPartPr>
              <p14:xfrm>
                <a:off x="7473249" y="157838"/>
                <a:ext cx="147600" cy="25848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209B4845-DE95-45E8-A018-BAD6C4D0E294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7464609" y="148838"/>
                  <a:ext cx="165240" cy="27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750A12DF-80C6-4482-AE93-15D13C2396EC}"/>
                    </a:ext>
                  </a:extLst>
                </p14:cNvPr>
                <p14:cNvContentPartPr/>
                <p14:nvPr/>
              </p14:nvContentPartPr>
              <p14:xfrm>
                <a:off x="7659009" y="352958"/>
                <a:ext cx="10080" cy="144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750A12DF-80C6-4482-AE93-15D13C2396EC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7650369" y="343958"/>
                  <a:ext cx="27720" cy="1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BEDA36E6-1BAF-4FFC-B2B5-BCB84BE4C16A}"/>
                    </a:ext>
                  </a:extLst>
                </p14:cNvPr>
                <p14:cNvContentPartPr/>
                <p14:nvPr/>
              </p14:nvContentPartPr>
              <p14:xfrm>
                <a:off x="7625529" y="354038"/>
                <a:ext cx="33840" cy="6624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BEDA36E6-1BAF-4FFC-B2B5-BCB84BE4C16A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7616889" y="345038"/>
                  <a:ext cx="5148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B901FFC4-B914-423E-B52A-038F0AA219C1}"/>
                    </a:ext>
                  </a:extLst>
                </p14:cNvPr>
                <p14:cNvContentPartPr/>
                <p14:nvPr/>
              </p14:nvContentPartPr>
              <p14:xfrm>
                <a:off x="7699329" y="365558"/>
                <a:ext cx="120240" cy="24336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B901FFC4-B914-423E-B52A-038F0AA219C1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7690689" y="356918"/>
                  <a:ext cx="13788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FAECBFE5-0AE9-429A-A030-8117DFF21DA9}"/>
                    </a:ext>
                  </a:extLst>
                </p14:cNvPr>
                <p14:cNvContentPartPr/>
                <p14:nvPr/>
              </p14:nvContentPartPr>
              <p14:xfrm>
                <a:off x="7880769" y="330998"/>
                <a:ext cx="62640" cy="15012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FAECBFE5-0AE9-429A-A030-8117DFF21DA9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7871769" y="322358"/>
                  <a:ext cx="8028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6E10CE5C-187C-463E-B948-9FA0F8E825F1}"/>
                    </a:ext>
                  </a:extLst>
                </p14:cNvPr>
                <p14:cNvContentPartPr/>
                <p14:nvPr/>
              </p14:nvContentPartPr>
              <p14:xfrm>
                <a:off x="7988409" y="329558"/>
                <a:ext cx="103680" cy="9720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6E10CE5C-187C-463E-B948-9FA0F8E825F1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7979769" y="320918"/>
                  <a:ext cx="12132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7A5E2588-4A1F-4520-B5CE-B82DE687FFC4}"/>
                    </a:ext>
                  </a:extLst>
                </p14:cNvPr>
                <p14:cNvContentPartPr/>
                <p14:nvPr/>
              </p14:nvContentPartPr>
              <p14:xfrm>
                <a:off x="8145729" y="215438"/>
                <a:ext cx="280440" cy="21564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7A5E2588-4A1F-4520-B5CE-B82DE687FFC4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8137089" y="206798"/>
                  <a:ext cx="29808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217A74F8-D5A6-41AF-BEBB-174BBD64B70E}"/>
                    </a:ext>
                  </a:extLst>
                </p14:cNvPr>
                <p14:cNvContentPartPr/>
                <p14:nvPr/>
              </p14:nvContentPartPr>
              <p14:xfrm>
                <a:off x="8498529" y="330998"/>
                <a:ext cx="153360" cy="15084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217A74F8-D5A6-41AF-BEBB-174BBD64B70E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8489529" y="321998"/>
                  <a:ext cx="17100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08616449-E9E6-4817-8439-7E7C56CBCF63}"/>
                    </a:ext>
                  </a:extLst>
                </p14:cNvPr>
                <p14:cNvContentPartPr/>
                <p14:nvPr/>
              </p14:nvContentPartPr>
              <p14:xfrm>
                <a:off x="8678169" y="284558"/>
                <a:ext cx="94680" cy="21204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08616449-E9E6-4817-8439-7E7C56CBCF63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8669169" y="275918"/>
                  <a:ext cx="112320" cy="229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05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E6A356C5-524F-44D9-B77C-AA798667BA90}"/>
                  </a:ext>
                </a:extLst>
              </p14:cNvPr>
              <p14:cNvContentPartPr/>
              <p14:nvPr/>
            </p14:nvContentPartPr>
            <p14:xfrm>
              <a:off x="6080409" y="861998"/>
              <a:ext cx="1800" cy="1800"/>
            </p14:xfrm>
          </p:contentPart>
        </mc:Choice>
        <mc:Fallback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E6A356C5-524F-44D9-B77C-AA798667BA90}"/>
                  </a:ext>
                </a:extLst>
              </p:cNvPr>
              <p:cNvPicPr/>
              <p:nvPr/>
            </p:nvPicPr>
            <p:blipFill>
              <a:blip r:embed="rId106"/>
              <a:stretch>
                <a:fillRect/>
              </a:stretch>
            </p:blipFill>
            <p:spPr>
              <a:xfrm>
                <a:off x="6071769" y="853358"/>
                <a:ext cx="19440" cy="1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7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932207CE-261D-4406-A8F7-39B32E5BBD1D}"/>
                  </a:ext>
                </a:extLst>
              </p14:cNvPr>
              <p14:cNvContentPartPr/>
              <p14:nvPr/>
            </p14:nvContentPartPr>
            <p14:xfrm>
              <a:off x="5428089" y="1835078"/>
              <a:ext cx="26640" cy="64800"/>
            </p14:xfrm>
          </p:contentPart>
        </mc:Choice>
        <mc:Fallback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932207CE-261D-4406-A8F7-39B32E5BBD1D}"/>
                  </a:ext>
                </a:extLst>
              </p:cNvPr>
              <p:cNvPicPr/>
              <p:nvPr/>
            </p:nvPicPr>
            <p:blipFill>
              <a:blip r:embed="rId108"/>
              <a:stretch>
                <a:fillRect/>
              </a:stretch>
            </p:blipFill>
            <p:spPr>
              <a:xfrm>
                <a:off x="5419449" y="1826438"/>
                <a:ext cx="44280" cy="8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9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367061B8-9794-4280-B879-CF1FE3546F38}"/>
                  </a:ext>
                </a:extLst>
              </p14:cNvPr>
              <p14:cNvContentPartPr/>
              <p14:nvPr/>
            </p14:nvContentPartPr>
            <p14:xfrm>
              <a:off x="5423769" y="1838678"/>
              <a:ext cx="3960" cy="20520"/>
            </p14:xfrm>
          </p:contentPart>
        </mc:Choice>
        <mc:Fallback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367061B8-9794-4280-B879-CF1FE3546F38}"/>
                  </a:ext>
                </a:extLst>
              </p:cNvPr>
              <p:cNvPicPr/>
              <p:nvPr/>
            </p:nvPicPr>
            <p:blipFill>
              <a:blip r:embed="rId110"/>
              <a:stretch>
                <a:fillRect/>
              </a:stretch>
            </p:blipFill>
            <p:spPr>
              <a:xfrm>
                <a:off x="5414769" y="1830038"/>
                <a:ext cx="2160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1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E719F944-8D2D-4B3D-A55A-166F53DF6D4B}"/>
                  </a:ext>
                </a:extLst>
              </p14:cNvPr>
              <p14:cNvContentPartPr/>
              <p14:nvPr/>
            </p14:nvContentPartPr>
            <p14:xfrm>
              <a:off x="5387769" y="801878"/>
              <a:ext cx="21960" cy="371160"/>
            </p14:xfrm>
          </p:contentPart>
        </mc:Choice>
        <mc:Fallback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E719F944-8D2D-4B3D-A55A-166F53DF6D4B}"/>
                  </a:ext>
                </a:extLst>
              </p:cNvPr>
              <p:cNvPicPr/>
              <p:nvPr/>
            </p:nvPicPr>
            <p:blipFill>
              <a:blip r:embed="rId112"/>
              <a:stretch>
                <a:fillRect/>
              </a:stretch>
            </p:blipFill>
            <p:spPr>
              <a:xfrm>
                <a:off x="5379129" y="792878"/>
                <a:ext cx="39600" cy="38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3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8DED1395-5A23-429D-A5B8-670B91DEE5B8}"/>
                  </a:ext>
                </a:extLst>
              </p14:cNvPr>
              <p14:cNvContentPartPr/>
              <p14:nvPr/>
            </p14:nvContentPartPr>
            <p14:xfrm>
              <a:off x="5409369" y="1247558"/>
              <a:ext cx="36720" cy="333720"/>
            </p14:xfrm>
          </p:contentPart>
        </mc:Choice>
        <mc:Fallback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8DED1395-5A23-429D-A5B8-670B91DEE5B8}"/>
                  </a:ext>
                </a:extLst>
              </p:cNvPr>
              <p:cNvPicPr/>
              <p:nvPr/>
            </p:nvPicPr>
            <p:blipFill>
              <a:blip r:embed="rId114"/>
              <a:stretch>
                <a:fillRect/>
              </a:stretch>
            </p:blipFill>
            <p:spPr>
              <a:xfrm>
                <a:off x="5400729" y="1238918"/>
                <a:ext cx="54360" cy="35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5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774712B0-362B-4F7F-9591-1B0CD94FB4CB}"/>
                  </a:ext>
                </a:extLst>
              </p14:cNvPr>
              <p14:cNvContentPartPr/>
              <p14:nvPr/>
            </p14:nvContentPartPr>
            <p14:xfrm>
              <a:off x="5425569" y="1745438"/>
              <a:ext cx="12960" cy="107280"/>
            </p14:xfrm>
          </p:contentPart>
        </mc:Choice>
        <mc:Fallback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774712B0-362B-4F7F-9591-1B0CD94FB4CB}"/>
                  </a:ext>
                </a:extLst>
              </p:cNvPr>
              <p:cNvPicPr/>
              <p:nvPr/>
            </p:nvPicPr>
            <p:blipFill>
              <a:blip r:embed="rId116"/>
              <a:stretch>
                <a:fillRect/>
              </a:stretch>
            </p:blipFill>
            <p:spPr>
              <a:xfrm>
                <a:off x="5416569" y="1736438"/>
                <a:ext cx="30600" cy="12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7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6274223A-39F2-471E-91B9-A1F375C62548}"/>
                  </a:ext>
                </a:extLst>
              </p14:cNvPr>
              <p14:cNvContentPartPr/>
              <p14:nvPr/>
            </p14:nvContentPartPr>
            <p14:xfrm>
              <a:off x="5381289" y="911318"/>
              <a:ext cx="34200" cy="30240"/>
            </p14:xfrm>
          </p:contentPart>
        </mc:Choice>
        <mc:Fallback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6274223A-39F2-471E-91B9-A1F375C62548}"/>
                  </a:ext>
                </a:extLst>
              </p:cNvPr>
              <p:cNvPicPr/>
              <p:nvPr/>
            </p:nvPicPr>
            <p:blipFill>
              <a:blip r:embed="rId118"/>
              <a:stretch>
                <a:fillRect/>
              </a:stretch>
            </p:blipFill>
            <p:spPr>
              <a:xfrm>
                <a:off x="5372649" y="902318"/>
                <a:ext cx="51840" cy="47880"/>
              </a:xfrm>
              <a:prstGeom prst="rect">
                <a:avLst/>
              </a:prstGeom>
            </p:spPr>
          </p:pic>
        </mc:Fallback>
      </mc:AlternateContent>
      <p:grpSp>
        <p:nvGrpSpPr>
          <p:cNvPr id="93" name="Group 92">
            <a:extLst>
              <a:ext uri="{FF2B5EF4-FFF2-40B4-BE49-F238E27FC236}">
                <a16:creationId xmlns:a16="http://schemas.microsoft.com/office/drawing/2014/main" id="{AE08459F-ED3C-48A1-9039-9EA1B2C9CEB4}"/>
              </a:ext>
            </a:extLst>
          </p:cNvPr>
          <p:cNvGrpSpPr/>
          <p:nvPr/>
        </p:nvGrpSpPr>
        <p:grpSpPr>
          <a:xfrm>
            <a:off x="4283649" y="703238"/>
            <a:ext cx="1167120" cy="312120"/>
            <a:chOff x="4283649" y="703238"/>
            <a:chExt cx="1167120" cy="312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9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29E52CA3-0324-401C-8E2E-31D56A3BFCD4}"/>
                    </a:ext>
                  </a:extLst>
                </p14:cNvPr>
                <p14:cNvContentPartPr/>
                <p14:nvPr/>
              </p14:nvContentPartPr>
              <p14:xfrm>
                <a:off x="5379129" y="748958"/>
                <a:ext cx="360" cy="36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29E52CA3-0324-401C-8E2E-31D56A3BFCD4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5370489" y="739958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66EEC333-A7C7-4FE8-BF7C-B30074DCC842}"/>
                    </a:ext>
                  </a:extLst>
                </p14:cNvPr>
                <p14:cNvContentPartPr/>
                <p14:nvPr/>
              </p14:nvContentPartPr>
              <p14:xfrm>
                <a:off x="5401089" y="703238"/>
                <a:ext cx="14040" cy="6012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66EEC333-A7C7-4FE8-BF7C-B30074DCC842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5392449" y="694598"/>
                  <a:ext cx="3168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4EE091C8-E4C6-4855-8700-60D6C7A6B3F4}"/>
                    </a:ext>
                  </a:extLst>
                </p14:cNvPr>
                <p14:cNvContentPartPr/>
                <p14:nvPr/>
              </p14:nvContentPartPr>
              <p14:xfrm>
                <a:off x="5425209" y="840398"/>
                <a:ext cx="25560" cy="17496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4EE091C8-E4C6-4855-8700-60D6C7A6B3F4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5416209" y="831758"/>
                  <a:ext cx="4320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EC47E725-A885-4C2F-B4D1-02F012145549}"/>
                    </a:ext>
                  </a:extLst>
                </p14:cNvPr>
                <p14:cNvContentPartPr/>
                <p14:nvPr/>
              </p14:nvContentPartPr>
              <p14:xfrm>
                <a:off x="4283649" y="935798"/>
                <a:ext cx="37440" cy="36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EC47E725-A885-4C2F-B4D1-02F012145549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4275009" y="927158"/>
                  <a:ext cx="5508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F0D79005-C646-4376-8D5D-AB5E1BC9248C}"/>
                    </a:ext>
                  </a:extLst>
                </p14:cNvPr>
                <p14:cNvContentPartPr/>
                <p14:nvPr/>
              </p14:nvContentPartPr>
              <p14:xfrm>
                <a:off x="4371849" y="922478"/>
                <a:ext cx="199800" cy="540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F0D79005-C646-4376-8D5D-AB5E1BC9248C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4363209" y="913478"/>
                  <a:ext cx="21744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AC77225F-D7C0-463B-88EF-4A7E177CB173}"/>
                    </a:ext>
                  </a:extLst>
                </p14:cNvPr>
                <p14:cNvContentPartPr/>
                <p14:nvPr/>
              </p14:nvContentPartPr>
              <p14:xfrm>
                <a:off x="4658409" y="871358"/>
                <a:ext cx="258840" cy="4392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AC77225F-D7C0-463B-88EF-4A7E177CB173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4649409" y="862358"/>
                  <a:ext cx="27648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2E195CE6-D387-48FD-A249-3807955AA9C8}"/>
                    </a:ext>
                  </a:extLst>
                </p14:cNvPr>
                <p14:cNvContentPartPr/>
                <p14:nvPr/>
              </p14:nvContentPartPr>
              <p14:xfrm>
                <a:off x="4974849" y="867758"/>
                <a:ext cx="438480" cy="4140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2E195CE6-D387-48FD-A249-3807955AA9C8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4965849" y="858758"/>
                  <a:ext cx="456120" cy="59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50F513B5-A342-4A1D-950C-9BB2D2AF3C2F}"/>
              </a:ext>
            </a:extLst>
          </p:cNvPr>
          <p:cNvGrpSpPr/>
          <p:nvPr/>
        </p:nvGrpSpPr>
        <p:grpSpPr>
          <a:xfrm>
            <a:off x="5924529" y="1282838"/>
            <a:ext cx="38520" cy="623160"/>
            <a:chOff x="5924529" y="1282838"/>
            <a:chExt cx="38520" cy="623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336330F5-F6C0-4768-A738-DE0148E91D70}"/>
                    </a:ext>
                  </a:extLst>
                </p14:cNvPr>
                <p14:cNvContentPartPr/>
                <p14:nvPr/>
              </p14:nvContentPartPr>
              <p14:xfrm>
                <a:off x="5942889" y="1852718"/>
                <a:ext cx="18360" cy="5328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336330F5-F6C0-4768-A738-DE0148E91D70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5933889" y="1844078"/>
                  <a:ext cx="3600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1E74EE79-A65B-4DA6-8BEE-8C7B3A3E7520}"/>
                    </a:ext>
                  </a:extLst>
                </p14:cNvPr>
                <p14:cNvContentPartPr/>
                <p14:nvPr/>
              </p14:nvContentPartPr>
              <p14:xfrm>
                <a:off x="5926689" y="1282838"/>
                <a:ext cx="360" cy="36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1E74EE79-A65B-4DA6-8BEE-8C7B3A3E7520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5918049" y="1273838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5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618A4668-2A3C-4B8E-9A83-5A0A5832C29C}"/>
                    </a:ext>
                  </a:extLst>
                </p14:cNvPr>
                <p14:cNvContentPartPr/>
                <p14:nvPr/>
              </p14:nvContentPartPr>
              <p14:xfrm>
                <a:off x="5925969" y="1359158"/>
                <a:ext cx="1080" cy="3960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618A4668-2A3C-4B8E-9A83-5A0A5832C29C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5917329" y="1350158"/>
                  <a:ext cx="1872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7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D84A980F-475B-439A-95A9-15343A72F731}"/>
                    </a:ext>
                  </a:extLst>
                </p14:cNvPr>
                <p14:cNvContentPartPr/>
                <p14:nvPr/>
              </p14:nvContentPartPr>
              <p14:xfrm>
                <a:off x="5924529" y="1437278"/>
                <a:ext cx="11880" cy="4356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D84A980F-475B-439A-95A9-15343A72F731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5915889" y="1428278"/>
                  <a:ext cx="2952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9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64A870B3-697E-4F32-8EB4-03D52B785660}"/>
                    </a:ext>
                  </a:extLst>
                </p14:cNvPr>
                <p14:cNvContentPartPr/>
                <p14:nvPr/>
              </p14:nvContentPartPr>
              <p14:xfrm>
                <a:off x="5951889" y="1509638"/>
                <a:ext cx="11160" cy="17136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64A870B3-697E-4F32-8EB4-03D52B785660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5943249" y="1500998"/>
                  <a:ext cx="2880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1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39E1D3C8-A399-47A2-BB67-87F7ECC06BD7}"/>
                    </a:ext>
                  </a:extLst>
                </p14:cNvPr>
                <p14:cNvContentPartPr/>
                <p14:nvPr/>
              </p14:nvContentPartPr>
              <p14:xfrm>
                <a:off x="5931729" y="1744718"/>
                <a:ext cx="5760" cy="9432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39E1D3C8-A399-47A2-BB67-87F7ECC06BD7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5922729" y="1735718"/>
                  <a:ext cx="23400" cy="111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B06B5CC5-30DF-4894-81EF-58272DA52D44}"/>
              </a:ext>
            </a:extLst>
          </p:cNvPr>
          <p:cNvGrpSpPr/>
          <p:nvPr/>
        </p:nvGrpSpPr>
        <p:grpSpPr>
          <a:xfrm>
            <a:off x="5893569" y="846878"/>
            <a:ext cx="36360" cy="191160"/>
            <a:chOff x="5893569" y="846878"/>
            <a:chExt cx="36360" cy="191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3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86B7B197-71EA-4967-9E35-706961AA5E0A}"/>
                    </a:ext>
                  </a:extLst>
                </p14:cNvPr>
                <p14:cNvContentPartPr/>
                <p14:nvPr/>
              </p14:nvContentPartPr>
              <p14:xfrm>
                <a:off x="5901489" y="888998"/>
                <a:ext cx="10080" cy="1512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86B7B197-71EA-4967-9E35-706961AA5E0A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5892489" y="880358"/>
                  <a:ext cx="2772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5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C9C7F28F-5367-4C73-9564-8F983AFAEF0B}"/>
                    </a:ext>
                  </a:extLst>
                </p14:cNvPr>
                <p14:cNvContentPartPr/>
                <p14:nvPr/>
              </p14:nvContentPartPr>
              <p14:xfrm>
                <a:off x="5912289" y="939398"/>
                <a:ext cx="1800" cy="9864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C9C7F28F-5367-4C73-9564-8F983AFAEF0B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5903649" y="930758"/>
                  <a:ext cx="1944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7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1F9AD86D-A200-4770-BB1B-DB3F0573349F}"/>
                    </a:ext>
                  </a:extLst>
                </p14:cNvPr>
                <p14:cNvContentPartPr/>
                <p14:nvPr/>
              </p14:nvContentPartPr>
              <p14:xfrm>
                <a:off x="5893569" y="846878"/>
                <a:ext cx="36360" cy="2448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1F9AD86D-A200-4770-BB1B-DB3F0573349F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5884929" y="838238"/>
                  <a:ext cx="54000" cy="42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49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3E649D6A-9494-44E8-9495-D901E5A838A8}"/>
                  </a:ext>
                </a:extLst>
              </p14:cNvPr>
              <p14:cNvContentPartPr/>
              <p14:nvPr/>
            </p14:nvContentPartPr>
            <p14:xfrm>
              <a:off x="667089" y="3494318"/>
              <a:ext cx="902520" cy="24840"/>
            </p14:xfrm>
          </p:contentPart>
        </mc:Choice>
        <mc:Fallback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3E649D6A-9494-44E8-9495-D901E5A838A8}"/>
                  </a:ext>
                </a:extLst>
              </p:cNvPr>
              <p:cNvPicPr/>
              <p:nvPr/>
            </p:nvPicPr>
            <p:blipFill>
              <a:blip r:embed="rId150"/>
              <a:stretch>
                <a:fillRect/>
              </a:stretch>
            </p:blipFill>
            <p:spPr>
              <a:xfrm>
                <a:off x="658449" y="3485678"/>
                <a:ext cx="920160" cy="4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1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A9F2AC39-0F5B-4C9C-9AD8-369A0796F1A0}"/>
                  </a:ext>
                </a:extLst>
              </p14:cNvPr>
              <p14:cNvContentPartPr/>
              <p14:nvPr/>
            </p14:nvContentPartPr>
            <p14:xfrm>
              <a:off x="7784289" y="3104798"/>
              <a:ext cx="244800" cy="182160"/>
            </p14:xfrm>
          </p:contentPart>
        </mc:Choice>
        <mc:Fallback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A9F2AC39-0F5B-4C9C-9AD8-369A0796F1A0}"/>
                  </a:ext>
                </a:extLst>
              </p:cNvPr>
              <p:cNvPicPr/>
              <p:nvPr/>
            </p:nvPicPr>
            <p:blipFill>
              <a:blip r:embed="rId152"/>
              <a:stretch>
                <a:fillRect/>
              </a:stretch>
            </p:blipFill>
            <p:spPr>
              <a:xfrm>
                <a:off x="7775649" y="3096158"/>
                <a:ext cx="262440" cy="199800"/>
              </a:xfrm>
              <a:prstGeom prst="rect">
                <a:avLst/>
              </a:prstGeom>
            </p:spPr>
          </p:pic>
        </mc:Fallback>
      </mc:AlternateContent>
      <p:grpSp>
        <p:nvGrpSpPr>
          <p:cNvPr id="110" name="Group 109">
            <a:extLst>
              <a:ext uri="{FF2B5EF4-FFF2-40B4-BE49-F238E27FC236}">
                <a16:creationId xmlns:a16="http://schemas.microsoft.com/office/drawing/2014/main" id="{99F8F5DC-5CBA-4F81-8FA3-486CDABC4106}"/>
              </a:ext>
            </a:extLst>
          </p:cNvPr>
          <p:cNvGrpSpPr/>
          <p:nvPr/>
        </p:nvGrpSpPr>
        <p:grpSpPr>
          <a:xfrm>
            <a:off x="1299609" y="2974118"/>
            <a:ext cx="140040" cy="279000"/>
            <a:chOff x="1299609" y="2974118"/>
            <a:chExt cx="140040" cy="279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3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9A5356D6-6583-4B6F-A6F2-74D4EEA2DC50}"/>
                    </a:ext>
                  </a:extLst>
                </p14:cNvPr>
                <p14:cNvContentPartPr/>
                <p14:nvPr/>
              </p14:nvContentPartPr>
              <p14:xfrm>
                <a:off x="1346409" y="2974118"/>
                <a:ext cx="32040" cy="24444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9A5356D6-6583-4B6F-A6F2-74D4EEA2DC50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1337769" y="2965118"/>
                  <a:ext cx="49680" cy="26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5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B3F1F2FF-91A1-499A-90C0-47924C78EF57}"/>
                    </a:ext>
                  </a:extLst>
                </p14:cNvPr>
                <p14:cNvContentPartPr/>
                <p14:nvPr/>
              </p14:nvContentPartPr>
              <p14:xfrm>
                <a:off x="1299609" y="3131438"/>
                <a:ext cx="140040" cy="12168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B3F1F2FF-91A1-499A-90C0-47924C78EF57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1290969" y="3122798"/>
                  <a:ext cx="157680" cy="139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6E9B0D10-EADE-46FB-98BD-E13F6FEF48D6}"/>
              </a:ext>
            </a:extLst>
          </p:cNvPr>
          <p:cNvGrpSpPr/>
          <p:nvPr/>
        </p:nvGrpSpPr>
        <p:grpSpPr>
          <a:xfrm>
            <a:off x="7565049" y="2327558"/>
            <a:ext cx="703440" cy="660600"/>
            <a:chOff x="7565049" y="2327558"/>
            <a:chExt cx="703440" cy="660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7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36281DED-EC9E-4142-9A9B-65425583ABFB}"/>
                    </a:ext>
                  </a:extLst>
                </p14:cNvPr>
                <p14:cNvContentPartPr/>
                <p14:nvPr/>
              </p14:nvContentPartPr>
              <p14:xfrm>
                <a:off x="7607169" y="2327558"/>
                <a:ext cx="661320" cy="66060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36281DED-EC9E-4142-9A9B-65425583ABFB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7598529" y="2318558"/>
                  <a:ext cx="678960" cy="67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9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18D66F8B-9E9B-47BA-AC6B-C28623F3B7A1}"/>
                    </a:ext>
                  </a:extLst>
                </p14:cNvPr>
                <p14:cNvContentPartPr/>
                <p14:nvPr/>
              </p14:nvContentPartPr>
              <p14:xfrm>
                <a:off x="7565049" y="2835878"/>
                <a:ext cx="175680" cy="12636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18D66F8B-9E9B-47BA-AC6B-C28623F3B7A1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7556049" y="2826878"/>
                  <a:ext cx="193320" cy="144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61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A1BF32A0-8969-4551-B17C-8CCC014608DB}"/>
                  </a:ext>
                </a:extLst>
              </p14:cNvPr>
              <p14:cNvContentPartPr/>
              <p14:nvPr/>
            </p14:nvContentPartPr>
            <p14:xfrm>
              <a:off x="4190409" y="4229798"/>
              <a:ext cx="33480" cy="63000"/>
            </p14:xfrm>
          </p:contentPart>
        </mc:Choice>
        <mc:Fallback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A1BF32A0-8969-4551-B17C-8CCC014608DB}"/>
                  </a:ext>
                </a:extLst>
              </p:cNvPr>
              <p:cNvPicPr/>
              <p:nvPr/>
            </p:nvPicPr>
            <p:blipFill>
              <a:blip r:embed="rId162"/>
              <a:stretch>
                <a:fillRect/>
              </a:stretch>
            </p:blipFill>
            <p:spPr>
              <a:xfrm>
                <a:off x="4181409" y="4221158"/>
                <a:ext cx="51120" cy="8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3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D64EC621-5C58-4A70-8778-4B32B799FF98}"/>
                  </a:ext>
                </a:extLst>
              </p14:cNvPr>
              <p14:cNvContentPartPr/>
              <p14:nvPr/>
            </p14:nvContentPartPr>
            <p14:xfrm>
              <a:off x="4459329" y="4247798"/>
              <a:ext cx="3600" cy="75960"/>
            </p14:xfrm>
          </p:contentPart>
        </mc:Choice>
        <mc:Fallback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D64EC621-5C58-4A70-8778-4B32B799FF98}"/>
                  </a:ext>
                </a:extLst>
              </p:cNvPr>
              <p:cNvPicPr/>
              <p:nvPr/>
            </p:nvPicPr>
            <p:blipFill>
              <a:blip r:embed="rId164"/>
              <a:stretch>
                <a:fillRect/>
              </a:stretch>
            </p:blipFill>
            <p:spPr>
              <a:xfrm>
                <a:off x="4450689" y="4239158"/>
                <a:ext cx="21240" cy="9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5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80D24A8D-30A1-4EAC-AAA2-4A7C97C83DBF}"/>
                  </a:ext>
                </a:extLst>
              </p14:cNvPr>
              <p14:cNvContentPartPr/>
              <p14:nvPr/>
            </p14:nvContentPartPr>
            <p14:xfrm>
              <a:off x="4152609" y="3341318"/>
              <a:ext cx="20160" cy="18720"/>
            </p14:xfrm>
          </p:contentPart>
        </mc:Choice>
        <mc:Fallback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80D24A8D-30A1-4EAC-AAA2-4A7C97C83DBF}"/>
                  </a:ext>
                </a:extLst>
              </p:cNvPr>
              <p:cNvPicPr/>
              <p:nvPr/>
            </p:nvPicPr>
            <p:blipFill>
              <a:blip r:embed="rId166"/>
              <a:stretch>
                <a:fillRect/>
              </a:stretch>
            </p:blipFill>
            <p:spPr>
              <a:xfrm>
                <a:off x="4143609" y="3332678"/>
                <a:ext cx="37800" cy="3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7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A9AC62A2-5CC2-4857-A772-4195AE8F933F}"/>
                  </a:ext>
                </a:extLst>
              </p14:cNvPr>
              <p14:cNvContentPartPr/>
              <p14:nvPr/>
            </p14:nvContentPartPr>
            <p14:xfrm>
              <a:off x="3974409" y="3173198"/>
              <a:ext cx="421920" cy="367200"/>
            </p14:xfrm>
          </p:contentPart>
        </mc:Choice>
        <mc:Fallback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A9AC62A2-5CC2-4857-A772-4195AE8F933F}"/>
                  </a:ext>
                </a:extLst>
              </p:cNvPr>
              <p:cNvPicPr/>
              <p:nvPr/>
            </p:nvPicPr>
            <p:blipFill>
              <a:blip r:embed="rId168"/>
              <a:stretch>
                <a:fillRect/>
              </a:stretch>
            </p:blipFill>
            <p:spPr>
              <a:xfrm>
                <a:off x="3965409" y="3164198"/>
                <a:ext cx="439560" cy="384840"/>
              </a:xfrm>
              <a:prstGeom prst="rect">
                <a:avLst/>
              </a:prstGeom>
            </p:spPr>
          </p:pic>
        </mc:Fallback>
      </mc:AlternateContent>
      <p:grpSp>
        <p:nvGrpSpPr>
          <p:cNvPr id="121" name="Group 120">
            <a:extLst>
              <a:ext uri="{FF2B5EF4-FFF2-40B4-BE49-F238E27FC236}">
                <a16:creationId xmlns:a16="http://schemas.microsoft.com/office/drawing/2014/main" id="{00388810-7F81-4FDD-A81F-E2763ACA2B18}"/>
              </a:ext>
            </a:extLst>
          </p:cNvPr>
          <p:cNvGrpSpPr/>
          <p:nvPr/>
        </p:nvGrpSpPr>
        <p:grpSpPr>
          <a:xfrm>
            <a:off x="5264649" y="3146198"/>
            <a:ext cx="20880" cy="472320"/>
            <a:chOff x="5264649" y="3146198"/>
            <a:chExt cx="20880" cy="472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9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8704020A-430F-4325-9E2C-CCF9D7016CE4}"/>
                    </a:ext>
                  </a:extLst>
                </p14:cNvPr>
                <p14:cNvContentPartPr/>
                <p14:nvPr/>
              </p14:nvContentPartPr>
              <p14:xfrm>
                <a:off x="5270049" y="3146198"/>
                <a:ext cx="15120" cy="18288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8704020A-430F-4325-9E2C-CCF9D7016CE4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5261409" y="3137558"/>
                  <a:ext cx="3276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1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0B5332FE-B826-4C7B-BB49-4D8862F94281}"/>
                    </a:ext>
                  </a:extLst>
                </p14:cNvPr>
                <p14:cNvContentPartPr/>
                <p14:nvPr/>
              </p14:nvContentPartPr>
              <p14:xfrm>
                <a:off x="5264649" y="3370838"/>
                <a:ext cx="20880" cy="24768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0B5332FE-B826-4C7B-BB49-4D8862F94281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5255649" y="3361838"/>
                  <a:ext cx="38520" cy="265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73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256CBF68-7A5D-43AD-9D5A-EAFB04FA7EBB}"/>
                  </a:ext>
                </a:extLst>
              </p14:cNvPr>
              <p14:cNvContentPartPr/>
              <p14:nvPr/>
            </p14:nvContentPartPr>
            <p14:xfrm>
              <a:off x="5232609" y="3736598"/>
              <a:ext cx="25560" cy="563760"/>
            </p14:xfrm>
          </p:contentPart>
        </mc:Choice>
        <mc:Fallback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256CBF68-7A5D-43AD-9D5A-EAFB04FA7EBB}"/>
                  </a:ext>
                </a:extLst>
              </p:cNvPr>
              <p:cNvPicPr/>
              <p:nvPr/>
            </p:nvPicPr>
            <p:blipFill>
              <a:blip r:embed="rId174"/>
              <a:stretch>
                <a:fillRect/>
              </a:stretch>
            </p:blipFill>
            <p:spPr>
              <a:xfrm>
                <a:off x="5223609" y="3727958"/>
                <a:ext cx="43200" cy="58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5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17C83232-CE2B-4873-A009-E169EE0961BA}"/>
                  </a:ext>
                </a:extLst>
              </p14:cNvPr>
              <p14:cNvContentPartPr/>
              <p14:nvPr/>
            </p14:nvContentPartPr>
            <p14:xfrm>
              <a:off x="5468049" y="4222598"/>
              <a:ext cx="3240" cy="117720"/>
            </p14:xfrm>
          </p:contentPart>
        </mc:Choice>
        <mc:Fallback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17C83232-CE2B-4873-A009-E169EE0961BA}"/>
                  </a:ext>
                </a:extLst>
              </p:cNvPr>
              <p:cNvPicPr/>
              <p:nvPr/>
            </p:nvPicPr>
            <p:blipFill>
              <a:blip r:embed="rId176"/>
              <a:stretch>
                <a:fillRect/>
              </a:stretch>
            </p:blipFill>
            <p:spPr>
              <a:xfrm>
                <a:off x="5459409" y="4213958"/>
                <a:ext cx="20880" cy="13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7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3562B806-A1E4-44D9-BDBD-6448AF6B77B4}"/>
                  </a:ext>
                </a:extLst>
              </p14:cNvPr>
              <p14:cNvContentPartPr/>
              <p14:nvPr/>
            </p14:nvContentPartPr>
            <p14:xfrm>
              <a:off x="650889" y="3797798"/>
              <a:ext cx="1028520" cy="39240"/>
            </p14:xfrm>
          </p:contentPart>
        </mc:Choice>
        <mc:Fallback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3562B806-A1E4-44D9-BDBD-6448AF6B77B4}"/>
                  </a:ext>
                </a:extLst>
              </p:cNvPr>
              <p:cNvPicPr/>
              <p:nvPr/>
            </p:nvPicPr>
            <p:blipFill>
              <a:blip r:embed="rId178"/>
              <a:stretch>
                <a:fillRect/>
              </a:stretch>
            </p:blipFill>
            <p:spPr>
              <a:xfrm>
                <a:off x="642249" y="3788798"/>
                <a:ext cx="1046160" cy="56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876122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250A7B1-6199-4608-9871-0FC2CED8B2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64183-AB7D-4B7E-B101-A94E65AA36CB}" type="slidenum">
              <a:rPr lang="en-US" smtClean="0"/>
              <a:t>6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CF1368-8AC2-4A31-82A7-9E1F9F81CF3F}"/>
              </a:ext>
            </a:extLst>
          </p:cNvPr>
          <p:cNvSpPr txBox="1"/>
          <p:nvPr/>
        </p:nvSpPr>
        <p:spPr>
          <a:xfrm>
            <a:off x="179512" y="146992"/>
            <a:ext cx="17988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>
                <a:latin typeface="Roboto" panose="02000000000000000000" pitchFamily="2" charset="0"/>
                <a:ea typeface="Roboto" panose="02000000000000000000" pitchFamily="2" charset="0"/>
              </a:rPr>
              <a:t>Sampling bias</a:t>
            </a:r>
            <a:endParaRPr lang="en-US" sz="2000" b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F996692-40A1-4578-8AB7-68492F26FCE5}"/>
              </a:ext>
            </a:extLst>
          </p:cNvPr>
          <p:cNvGrpSpPr/>
          <p:nvPr/>
        </p:nvGrpSpPr>
        <p:grpSpPr>
          <a:xfrm>
            <a:off x="1978402" y="1167594"/>
            <a:ext cx="4933805" cy="2808312"/>
            <a:chOff x="1978402" y="1167594"/>
            <a:chExt cx="4933805" cy="2808312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FC0C5D5-1E80-41A3-B93C-98B1693F415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78402" y="1167594"/>
              <a:ext cx="4933805" cy="2808312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40D493E-D9DF-478D-902A-F576F6CE3CEE}"/>
                </a:ext>
              </a:extLst>
            </p:cNvPr>
            <p:cNvSpPr/>
            <p:nvPr/>
          </p:nvSpPr>
          <p:spPr>
            <a:xfrm>
              <a:off x="2771800" y="2499742"/>
              <a:ext cx="1800200" cy="57606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 anchor="ctr">
              <a:spAutoFit/>
            </a:bodyPr>
            <a:lstStyle/>
            <a:p>
              <a:pPr algn="l"/>
              <a:endParaRPr lang="en-US" sz="1600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338CC80-E3D3-42B4-94E0-3F2A20440D46}"/>
                </a:ext>
              </a:extLst>
            </p:cNvPr>
            <p:cNvSpPr/>
            <p:nvPr/>
          </p:nvSpPr>
          <p:spPr>
            <a:xfrm>
              <a:off x="2584160" y="1779662"/>
              <a:ext cx="2275872" cy="66008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 anchor="ctr">
              <a:spAutoFit/>
            </a:bodyPr>
            <a:lstStyle/>
            <a:p>
              <a:pPr algn="l"/>
              <a:endParaRPr lang="en-US" sz="1600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72D4DD5-28BE-4EB8-9D5C-E7EC0EB1595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78064" y="1828430"/>
              <a:ext cx="4076072" cy="95248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0052E333-7B86-4B94-B9CD-7FE3545DFD0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78064" y="1713929"/>
              <a:ext cx="4076072" cy="660085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B52CEB94-85FB-4389-9B93-E2A7E25C8F2B}"/>
              </a:ext>
            </a:extLst>
          </p:cNvPr>
          <p:cNvSpPr txBox="1"/>
          <p:nvPr/>
        </p:nvSpPr>
        <p:spPr>
          <a:xfrm>
            <a:off x="21771" y="4881532"/>
            <a:ext cx="660330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0" i="0">
                <a:solidFill>
                  <a:srgbClr val="22222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Source: (Géron, 2019)</a:t>
            </a:r>
            <a:endParaRPr lang="en-US" sz="100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6CF1CE1A-C73C-404D-A538-261630ADFAE4}"/>
                  </a:ext>
                </a:extLst>
              </p14:cNvPr>
              <p14:cNvContentPartPr/>
              <p14:nvPr/>
            </p14:nvContentPartPr>
            <p14:xfrm>
              <a:off x="4268889" y="3413318"/>
              <a:ext cx="13680" cy="705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6CF1CE1A-C73C-404D-A538-261630ADFAE4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259889" y="3404318"/>
                <a:ext cx="31320" cy="8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E867B6A5-E8B2-491E-BDB9-8BA0B5BE57C9}"/>
                  </a:ext>
                </a:extLst>
              </p14:cNvPr>
              <p14:cNvContentPartPr/>
              <p14:nvPr/>
            </p14:nvContentPartPr>
            <p14:xfrm>
              <a:off x="4327209" y="1871798"/>
              <a:ext cx="36000" cy="1872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E867B6A5-E8B2-491E-BDB9-8BA0B5BE57C9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318209" y="1862798"/>
                <a:ext cx="53640" cy="3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A40EAC6B-6573-45BD-B398-6F319CAB89DD}"/>
                  </a:ext>
                </a:extLst>
              </p14:cNvPr>
              <p14:cNvContentPartPr/>
              <p14:nvPr/>
            </p14:nvContentPartPr>
            <p14:xfrm>
              <a:off x="5073129" y="2155838"/>
              <a:ext cx="1559160" cy="16524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A40EAC6B-6573-45BD-B398-6F319CAB89DD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064129" y="2147198"/>
                <a:ext cx="1576800" cy="182880"/>
              </a:xfrm>
              <a:prstGeom prst="rect">
                <a:avLst/>
              </a:prstGeom>
            </p:spPr>
          </p:pic>
        </mc:Fallback>
      </mc:AlternateContent>
      <p:grpSp>
        <p:nvGrpSpPr>
          <p:cNvPr id="36" name="Group 35">
            <a:extLst>
              <a:ext uri="{FF2B5EF4-FFF2-40B4-BE49-F238E27FC236}">
                <a16:creationId xmlns:a16="http://schemas.microsoft.com/office/drawing/2014/main" id="{E9018EF8-BC04-4131-8EAB-5039F4C56768}"/>
              </a:ext>
            </a:extLst>
          </p:cNvPr>
          <p:cNvGrpSpPr/>
          <p:nvPr/>
        </p:nvGrpSpPr>
        <p:grpSpPr>
          <a:xfrm>
            <a:off x="4453209" y="593078"/>
            <a:ext cx="412920" cy="1251360"/>
            <a:chOff x="4453209" y="593078"/>
            <a:chExt cx="412920" cy="1251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F65D8C1D-67F2-4CA3-9E7D-0553C9AD4A7A}"/>
                    </a:ext>
                  </a:extLst>
                </p14:cNvPr>
                <p14:cNvContentPartPr/>
                <p14:nvPr/>
              </p14:nvContentPartPr>
              <p14:xfrm>
                <a:off x="4520529" y="593078"/>
                <a:ext cx="345600" cy="125136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F65D8C1D-67F2-4CA3-9E7D-0553C9AD4A7A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4511889" y="584438"/>
                  <a:ext cx="363240" cy="126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915E0A29-10DA-4FD4-A4CE-6E1648DF07A3}"/>
                    </a:ext>
                  </a:extLst>
                </p14:cNvPr>
                <p14:cNvContentPartPr/>
                <p14:nvPr/>
              </p14:nvContentPartPr>
              <p14:xfrm>
                <a:off x="4453209" y="1678118"/>
                <a:ext cx="221040" cy="14508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915E0A29-10DA-4FD4-A4CE-6E1648DF07A3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4444569" y="1669478"/>
                  <a:ext cx="238680" cy="162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0E6C02C8-3CD2-414D-9FD8-AEC8AD85333B}"/>
              </a:ext>
            </a:extLst>
          </p:cNvPr>
          <p:cNvGrpSpPr/>
          <p:nvPr/>
        </p:nvGrpSpPr>
        <p:grpSpPr>
          <a:xfrm>
            <a:off x="3426849" y="556358"/>
            <a:ext cx="246600" cy="1618200"/>
            <a:chOff x="3426849" y="556358"/>
            <a:chExt cx="246600" cy="1618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1807419F-4E3A-4B2B-A451-F8036CD08D08}"/>
                    </a:ext>
                  </a:extLst>
                </p14:cNvPr>
                <p14:cNvContentPartPr/>
                <p14:nvPr/>
              </p14:nvContentPartPr>
              <p14:xfrm>
                <a:off x="3500289" y="556358"/>
                <a:ext cx="173160" cy="161820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1807419F-4E3A-4B2B-A451-F8036CD08D08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3491289" y="547718"/>
                  <a:ext cx="190800" cy="163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6E2DBF0F-443D-4D40-89C2-20453B559DAA}"/>
                    </a:ext>
                  </a:extLst>
                </p14:cNvPr>
                <p14:cNvContentPartPr/>
                <p14:nvPr/>
              </p14:nvContentPartPr>
              <p14:xfrm>
                <a:off x="3426849" y="2051078"/>
                <a:ext cx="212040" cy="11448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6E2DBF0F-443D-4D40-89C2-20453B559DAA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3417849" y="2042078"/>
                  <a:ext cx="229680" cy="132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CD2655F7-A479-4AC8-AC63-4B1444E5CE15}"/>
              </a:ext>
            </a:extLst>
          </p:cNvPr>
          <p:cNvGrpSpPr/>
          <p:nvPr/>
        </p:nvGrpSpPr>
        <p:grpSpPr>
          <a:xfrm>
            <a:off x="3890889" y="1909958"/>
            <a:ext cx="40680" cy="1530360"/>
            <a:chOff x="3890889" y="1909958"/>
            <a:chExt cx="40680" cy="1530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414AAC25-C537-4F88-ACC5-47E714162536}"/>
                    </a:ext>
                  </a:extLst>
                </p14:cNvPr>
                <p14:cNvContentPartPr/>
                <p14:nvPr/>
              </p14:nvContentPartPr>
              <p14:xfrm>
                <a:off x="3918249" y="1909958"/>
                <a:ext cx="1800" cy="2052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414AAC25-C537-4F88-ACC5-47E714162536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3909249" y="1901318"/>
                  <a:ext cx="1944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2C0863CC-DC96-4C29-976D-0DF2BF30FCE5}"/>
                    </a:ext>
                  </a:extLst>
                </p14:cNvPr>
                <p14:cNvContentPartPr/>
                <p14:nvPr/>
              </p14:nvContentPartPr>
              <p14:xfrm>
                <a:off x="3918969" y="2006078"/>
                <a:ext cx="360" cy="36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2C0863CC-DC96-4C29-976D-0DF2BF30FCE5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3909969" y="1997078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95795CE5-88D4-49C0-9DF9-D8B440B3610D}"/>
                    </a:ext>
                  </a:extLst>
                </p14:cNvPr>
                <p14:cNvContentPartPr/>
                <p14:nvPr/>
              </p14:nvContentPartPr>
              <p14:xfrm>
                <a:off x="3903849" y="2186078"/>
                <a:ext cx="11160" cy="24768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95795CE5-88D4-49C0-9DF9-D8B440B3610D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3894849" y="2177438"/>
                  <a:ext cx="28800" cy="26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3C049186-8823-4536-ADC0-FB03FB7786D7}"/>
                    </a:ext>
                  </a:extLst>
                </p14:cNvPr>
                <p14:cNvContentPartPr/>
                <p14:nvPr/>
              </p14:nvContentPartPr>
              <p14:xfrm>
                <a:off x="3890889" y="2499278"/>
                <a:ext cx="24120" cy="25992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3C049186-8823-4536-ADC0-FB03FB7786D7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3881889" y="2490638"/>
                  <a:ext cx="4176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B56CB943-4FEA-4FC2-82AA-2B469D17DB3D}"/>
                    </a:ext>
                  </a:extLst>
                </p14:cNvPr>
                <p14:cNvContentPartPr/>
                <p14:nvPr/>
              </p14:nvContentPartPr>
              <p14:xfrm>
                <a:off x="3907809" y="2788358"/>
                <a:ext cx="18000" cy="22788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B56CB943-4FEA-4FC2-82AA-2B469D17DB3D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3899169" y="2779718"/>
                  <a:ext cx="3564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49A193BF-B047-4AE9-9A31-2912BFD43F89}"/>
                    </a:ext>
                  </a:extLst>
                </p14:cNvPr>
                <p14:cNvContentPartPr/>
                <p14:nvPr/>
              </p14:nvContentPartPr>
              <p14:xfrm>
                <a:off x="3920049" y="3135398"/>
                <a:ext cx="11520" cy="30492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49A193BF-B047-4AE9-9A31-2912BFD43F89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3911409" y="3126398"/>
                  <a:ext cx="29160" cy="3225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7429847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22D3BE2-931D-4886-AF7C-4B47C255F6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Bad data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B29835-E986-413C-B31A-030B04CEE1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650" b="1"/>
              <a:t>3. Missing data</a:t>
            </a:r>
            <a:r>
              <a:rPr lang="en-US" sz="1650"/>
              <a:t>: </a:t>
            </a:r>
          </a:p>
          <a:p>
            <a:pPr marL="250818" lvl="1" indent="0">
              <a:buNone/>
            </a:pPr>
            <a:endParaRPr lang="en-US" sz="1450" strike="sngStrike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9B74531-E219-4A65-96C8-708CC5443E59}"/>
              </a:ext>
            </a:extLst>
          </p:cNvPr>
          <p:cNvGrpSpPr/>
          <p:nvPr/>
        </p:nvGrpSpPr>
        <p:grpSpPr>
          <a:xfrm>
            <a:off x="2600649" y="1245016"/>
            <a:ext cx="996840" cy="232200"/>
            <a:chOff x="2600649" y="1245016"/>
            <a:chExt cx="996840" cy="232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1D0EFA5D-06E6-407D-8252-13FAD11D486F}"/>
                    </a:ext>
                  </a:extLst>
                </p14:cNvPr>
                <p14:cNvContentPartPr/>
                <p14:nvPr/>
              </p14:nvContentPartPr>
              <p14:xfrm>
                <a:off x="2600649" y="1339696"/>
                <a:ext cx="49680" cy="10692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1D0EFA5D-06E6-407D-8252-13FAD11D486F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591649" y="1330696"/>
                  <a:ext cx="6732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ACFEAC2E-E8FE-4F52-A42B-E53B2604B810}"/>
                    </a:ext>
                  </a:extLst>
                </p14:cNvPr>
                <p14:cNvContentPartPr/>
                <p14:nvPr/>
              </p14:nvContentPartPr>
              <p14:xfrm>
                <a:off x="2633409" y="1245016"/>
                <a:ext cx="360" cy="3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ACFEAC2E-E8FE-4F52-A42B-E53B2604B810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624409" y="123601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B10B3011-4CC3-4391-837D-6C176A876513}"/>
                    </a:ext>
                  </a:extLst>
                </p14:cNvPr>
                <p14:cNvContentPartPr/>
                <p14:nvPr/>
              </p14:nvContentPartPr>
              <p14:xfrm>
                <a:off x="2633409" y="1245016"/>
                <a:ext cx="155520" cy="2008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B10B3011-4CC3-4391-837D-6C176A876513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624409" y="1236016"/>
                  <a:ext cx="17316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DEC35F96-1F66-42D6-B8AD-C4E54B1664A0}"/>
                    </a:ext>
                  </a:extLst>
                </p14:cNvPr>
                <p14:cNvContentPartPr/>
                <p14:nvPr/>
              </p14:nvContentPartPr>
              <p14:xfrm>
                <a:off x="2840049" y="1351576"/>
                <a:ext cx="35640" cy="874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DEC35F96-1F66-42D6-B8AD-C4E54B1664A0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831409" y="1342936"/>
                  <a:ext cx="5328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6B942E09-8BFD-4A69-8BFC-34DAB6397E2A}"/>
                    </a:ext>
                  </a:extLst>
                </p14:cNvPr>
                <p14:cNvContentPartPr/>
                <p14:nvPr/>
              </p14:nvContentPartPr>
              <p14:xfrm>
                <a:off x="2878209" y="1249696"/>
                <a:ext cx="414360" cy="1886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6B942E09-8BFD-4A69-8BFC-34DAB6397E2A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869209" y="1241056"/>
                  <a:ext cx="43200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9BF0FEB7-95FD-4EB8-9059-0BADBFDC9273}"/>
                    </a:ext>
                  </a:extLst>
                </p14:cNvPr>
                <p14:cNvContentPartPr/>
                <p14:nvPr/>
              </p14:nvContentPartPr>
              <p14:xfrm>
                <a:off x="3328569" y="1376416"/>
                <a:ext cx="36000" cy="730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9BF0FEB7-95FD-4EB8-9059-0BADBFDC9273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3319569" y="1367776"/>
                  <a:ext cx="5364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D7ACA107-4A78-4FD3-B42A-277775DC6E7C}"/>
                    </a:ext>
                  </a:extLst>
                </p14:cNvPr>
                <p14:cNvContentPartPr/>
                <p14:nvPr/>
              </p14:nvContentPartPr>
              <p14:xfrm>
                <a:off x="3414249" y="1363456"/>
                <a:ext cx="45000" cy="702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D7ACA107-4A78-4FD3-B42A-277775DC6E7C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3405609" y="1354456"/>
                  <a:ext cx="6264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919BF8D8-6867-4BCC-B2BA-77CDB42D67C2}"/>
                    </a:ext>
                  </a:extLst>
                </p14:cNvPr>
                <p14:cNvContentPartPr/>
                <p14:nvPr/>
              </p14:nvContentPartPr>
              <p14:xfrm>
                <a:off x="3519009" y="1367776"/>
                <a:ext cx="78480" cy="1094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919BF8D8-6867-4BCC-B2BA-77CDB42D67C2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3510369" y="1358776"/>
                  <a:ext cx="96120" cy="127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AA20B8E-433F-4CA5-BBAD-8FEFFE80FA27}"/>
              </a:ext>
            </a:extLst>
          </p:cNvPr>
          <p:cNvGrpSpPr/>
          <p:nvPr/>
        </p:nvGrpSpPr>
        <p:grpSpPr>
          <a:xfrm>
            <a:off x="3887649" y="1373176"/>
            <a:ext cx="372600" cy="114120"/>
            <a:chOff x="3887649" y="1373176"/>
            <a:chExt cx="372600" cy="114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74DB23FA-A109-48E0-A0B8-3D36821351F8}"/>
                    </a:ext>
                  </a:extLst>
                </p14:cNvPr>
                <p14:cNvContentPartPr/>
                <p14:nvPr/>
              </p14:nvContentPartPr>
              <p14:xfrm>
                <a:off x="3887649" y="1373176"/>
                <a:ext cx="242280" cy="1141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74DB23FA-A109-48E0-A0B8-3D36821351F8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3878649" y="1364536"/>
                  <a:ext cx="25992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B38448A2-18B2-47E4-B465-78AED4962D1D}"/>
                    </a:ext>
                  </a:extLst>
                </p14:cNvPr>
                <p14:cNvContentPartPr/>
                <p14:nvPr/>
              </p14:nvContentPartPr>
              <p14:xfrm>
                <a:off x="4164129" y="1381096"/>
                <a:ext cx="96120" cy="961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B38448A2-18B2-47E4-B465-78AED4962D1D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4155489" y="1372456"/>
                  <a:ext cx="113760" cy="113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D1A7F4B-D801-47E9-B7A1-6043B255C843}"/>
              </a:ext>
            </a:extLst>
          </p:cNvPr>
          <p:cNvGrpSpPr/>
          <p:nvPr/>
        </p:nvGrpSpPr>
        <p:grpSpPr>
          <a:xfrm>
            <a:off x="4714209" y="1314496"/>
            <a:ext cx="1040040" cy="280800"/>
            <a:chOff x="4714209" y="1314496"/>
            <a:chExt cx="1040040" cy="280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E62CD9C6-3114-4BD2-81A9-5E3170D72DA1}"/>
                    </a:ext>
                  </a:extLst>
                </p14:cNvPr>
                <p14:cNvContentPartPr/>
                <p14:nvPr/>
              </p14:nvContentPartPr>
              <p14:xfrm>
                <a:off x="4714209" y="1372816"/>
                <a:ext cx="245880" cy="1522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E62CD9C6-3114-4BD2-81A9-5E3170D72DA1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4705569" y="1363816"/>
                  <a:ext cx="26352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540B428E-ED14-4A3D-93AF-83CF0632C8AD}"/>
                    </a:ext>
                  </a:extLst>
                </p14:cNvPr>
                <p14:cNvContentPartPr/>
                <p14:nvPr/>
              </p14:nvContentPartPr>
              <p14:xfrm>
                <a:off x="4971249" y="1359856"/>
                <a:ext cx="22320" cy="219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540B428E-ED14-4A3D-93AF-83CF0632C8AD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4962609" y="1351216"/>
                  <a:ext cx="3996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C76F8512-C6DE-4287-A1CA-A4858979A077}"/>
                    </a:ext>
                  </a:extLst>
                </p14:cNvPr>
                <p14:cNvContentPartPr/>
                <p14:nvPr/>
              </p14:nvContentPartPr>
              <p14:xfrm>
                <a:off x="5006889" y="1401256"/>
                <a:ext cx="46080" cy="10548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C76F8512-C6DE-4287-A1CA-A4858979A077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4998249" y="1392256"/>
                  <a:ext cx="6372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5544F54F-FCBE-4907-B9CB-E1F1B369A050}"/>
                    </a:ext>
                  </a:extLst>
                </p14:cNvPr>
                <p14:cNvContentPartPr/>
                <p14:nvPr/>
              </p14:nvContentPartPr>
              <p14:xfrm>
                <a:off x="5117049" y="1314496"/>
                <a:ext cx="131400" cy="1843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5544F54F-FCBE-4907-B9CB-E1F1B369A050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5108049" y="1305496"/>
                  <a:ext cx="14904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A1A66AD9-3AFA-49F8-BA87-5BC0BE32FDB1}"/>
                    </a:ext>
                  </a:extLst>
                </p14:cNvPr>
                <p14:cNvContentPartPr/>
                <p14:nvPr/>
              </p14:nvContentPartPr>
              <p14:xfrm>
                <a:off x="5291649" y="1373536"/>
                <a:ext cx="462600" cy="2217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A1A66AD9-3AFA-49F8-BA87-5BC0BE32FDB1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5282649" y="1364536"/>
                  <a:ext cx="480240" cy="239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2F36695B-CBE8-4154-AB63-F392D0D38FC4}"/>
              </a:ext>
            </a:extLst>
          </p:cNvPr>
          <p:cNvGrpSpPr/>
          <p:nvPr/>
        </p:nvGrpSpPr>
        <p:grpSpPr>
          <a:xfrm>
            <a:off x="1019169" y="1747936"/>
            <a:ext cx="99360" cy="74160"/>
            <a:chOff x="1019169" y="1747936"/>
            <a:chExt cx="99360" cy="74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DBA1952F-2BF5-4C57-B623-DEB2F43D6DF5}"/>
                    </a:ext>
                  </a:extLst>
                </p14:cNvPr>
                <p14:cNvContentPartPr/>
                <p14:nvPr/>
              </p14:nvContentPartPr>
              <p14:xfrm>
                <a:off x="1037529" y="1747936"/>
                <a:ext cx="4320" cy="741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DBA1952F-2BF5-4C57-B623-DEB2F43D6DF5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028889" y="1739296"/>
                  <a:ext cx="2196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7F7617B6-6031-42D1-A73A-ABFC32D55B96}"/>
                    </a:ext>
                  </a:extLst>
                </p14:cNvPr>
                <p14:cNvContentPartPr/>
                <p14:nvPr/>
              </p14:nvContentPartPr>
              <p14:xfrm>
                <a:off x="1019169" y="1794736"/>
                <a:ext cx="99360" cy="648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7F7617B6-6031-42D1-A73A-ABFC32D55B96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010529" y="1785736"/>
                  <a:ext cx="117000" cy="24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AE846010-3E74-4A66-A443-F90424E77C43}"/>
              </a:ext>
            </a:extLst>
          </p:cNvPr>
          <p:cNvGrpSpPr/>
          <p:nvPr/>
        </p:nvGrpSpPr>
        <p:grpSpPr>
          <a:xfrm>
            <a:off x="1500849" y="1693216"/>
            <a:ext cx="888120" cy="324000"/>
            <a:chOff x="1500849" y="1693216"/>
            <a:chExt cx="888120" cy="324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D8673685-6B33-40A7-98B0-E26822FAC03B}"/>
                    </a:ext>
                  </a:extLst>
                </p14:cNvPr>
                <p14:cNvContentPartPr/>
                <p14:nvPr/>
              </p14:nvContentPartPr>
              <p14:xfrm>
                <a:off x="1500849" y="1756576"/>
                <a:ext cx="28440" cy="13068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D8673685-6B33-40A7-98B0-E26822FAC03B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1492209" y="1747936"/>
                  <a:ext cx="4608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A4933C99-EA46-457E-BF24-35AC57B875E0}"/>
                    </a:ext>
                  </a:extLst>
                </p14:cNvPr>
                <p14:cNvContentPartPr/>
                <p14:nvPr/>
              </p14:nvContentPartPr>
              <p14:xfrm>
                <a:off x="1548729" y="1693216"/>
                <a:ext cx="360" cy="36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A4933C99-EA46-457E-BF24-35AC57B875E0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540089" y="168457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A54C2F78-CCF8-4F9F-98CA-3A6A94923DC9}"/>
                    </a:ext>
                  </a:extLst>
                </p14:cNvPr>
                <p14:cNvContentPartPr/>
                <p14:nvPr/>
              </p14:nvContentPartPr>
              <p14:xfrm>
                <a:off x="1582929" y="1769896"/>
                <a:ext cx="164160" cy="24732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A54C2F78-CCF8-4F9F-98CA-3A6A94923DC9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574289" y="1760896"/>
                  <a:ext cx="18180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34135784-F2DC-404F-8D23-12A05EBE29BB}"/>
                    </a:ext>
                  </a:extLst>
                </p14:cNvPr>
                <p14:cNvContentPartPr/>
                <p14:nvPr/>
              </p14:nvContentPartPr>
              <p14:xfrm>
                <a:off x="1761489" y="1790416"/>
                <a:ext cx="226080" cy="6120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34135784-F2DC-404F-8D23-12A05EBE29BB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752489" y="1781416"/>
                  <a:ext cx="24372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98052E7C-C3C6-4AC9-B5F7-ACD0061E888B}"/>
                    </a:ext>
                  </a:extLst>
                </p14:cNvPr>
                <p14:cNvContentPartPr/>
                <p14:nvPr/>
              </p14:nvContentPartPr>
              <p14:xfrm>
                <a:off x="2117529" y="1753696"/>
                <a:ext cx="49680" cy="957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98052E7C-C3C6-4AC9-B5F7-ACD0061E888B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108529" y="1745056"/>
                  <a:ext cx="6732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60298435-0CCA-41D7-AD38-0BB83F918F39}"/>
                    </a:ext>
                  </a:extLst>
                </p14:cNvPr>
                <p14:cNvContentPartPr/>
                <p14:nvPr/>
              </p14:nvContentPartPr>
              <p14:xfrm>
                <a:off x="2208969" y="1772416"/>
                <a:ext cx="180000" cy="1087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60298435-0CCA-41D7-AD38-0BB83F918F39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2200329" y="1763776"/>
                  <a:ext cx="197640" cy="126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388BFB0-A5D1-48F5-BC60-715EB057B8DA}"/>
              </a:ext>
            </a:extLst>
          </p:cNvPr>
          <p:cNvGrpSpPr/>
          <p:nvPr/>
        </p:nvGrpSpPr>
        <p:grpSpPr>
          <a:xfrm>
            <a:off x="2695689" y="1622296"/>
            <a:ext cx="901080" cy="355320"/>
            <a:chOff x="2695689" y="1622296"/>
            <a:chExt cx="901080" cy="355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9091B810-04DD-42D5-BD32-5B89E686D3F1}"/>
                    </a:ext>
                  </a:extLst>
                </p14:cNvPr>
                <p14:cNvContentPartPr/>
                <p14:nvPr/>
              </p14:nvContentPartPr>
              <p14:xfrm>
                <a:off x="2695689" y="1622296"/>
                <a:ext cx="138960" cy="35532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9091B810-04DD-42D5-BD32-5B89E686D3F1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2686689" y="1613296"/>
                  <a:ext cx="156600" cy="37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523287AB-1448-45C1-B859-398E5692F58D}"/>
                    </a:ext>
                  </a:extLst>
                </p14:cNvPr>
                <p14:cNvContentPartPr/>
                <p14:nvPr/>
              </p14:nvContentPartPr>
              <p14:xfrm>
                <a:off x="2886849" y="1750816"/>
                <a:ext cx="228600" cy="11916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523287AB-1448-45C1-B859-398E5692F58D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2877849" y="1742176"/>
                  <a:ext cx="24624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97F230BC-1C94-4FD0-BC1D-B8CE2A608580}"/>
                    </a:ext>
                  </a:extLst>
                </p14:cNvPr>
                <p14:cNvContentPartPr/>
                <p14:nvPr/>
              </p14:nvContentPartPr>
              <p14:xfrm>
                <a:off x="3114729" y="1691776"/>
                <a:ext cx="236520" cy="19584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97F230BC-1C94-4FD0-BC1D-B8CE2A608580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3106089" y="1682776"/>
                  <a:ext cx="25416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00D3BE7A-FDE4-43D9-BA61-EABFDD4026CA}"/>
                    </a:ext>
                  </a:extLst>
                </p14:cNvPr>
                <p14:cNvContentPartPr/>
                <p14:nvPr/>
              </p14:nvContentPartPr>
              <p14:xfrm>
                <a:off x="3366729" y="1797616"/>
                <a:ext cx="61200" cy="6480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00D3BE7A-FDE4-43D9-BA61-EABFDD4026CA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3357729" y="1788976"/>
                  <a:ext cx="7884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2AF102AC-8162-4A63-8CFF-97B4420C8ED3}"/>
                    </a:ext>
                  </a:extLst>
                </p14:cNvPr>
                <p14:cNvContentPartPr/>
                <p14:nvPr/>
              </p14:nvContentPartPr>
              <p14:xfrm>
                <a:off x="3456369" y="1768816"/>
                <a:ext cx="140400" cy="11700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2AF102AC-8162-4A63-8CFF-97B4420C8ED3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3447369" y="1759816"/>
                  <a:ext cx="158040" cy="134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FC46D7B2-6023-40E1-894E-159C6BA804D8}"/>
                  </a:ext>
                </a:extLst>
              </p14:cNvPr>
              <p14:cNvContentPartPr/>
              <p14:nvPr/>
            </p14:nvContentPartPr>
            <p14:xfrm>
              <a:off x="3661209" y="1755496"/>
              <a:ext cx="65520" cy="13932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FC46D7B2-6023-40E1-894E-159C6BA804D8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3652569" y="1746496"/>
                <a:ext cx="83160" cy="15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B65750D1-F6B2-4D6B-8960-7BAB34DBE501}"/>
                  </a:ext>
                </a:extLst>
              </p14:cNvPr>
              <p14:cNvContentPartPr/>
              <p14:nvPr/>
            </p14:nvContentPartPr>
            <p14:xfrm>
              <a:off x="1491489" y="2304496"/>
              <a:ext cx="821520" cy="792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B65750D1-F6B2-4D6B-8960-7BAB34DBE501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1482849" y="2295496"/>
                <a:ext cx="839160" cy="25560"/>
              </a:xfrm>
              <a:prstGeom prst="rect">
                <a:avLst/>
              </a:prstGeom>
            </p:spPr>
          </p:pic>
        </mc:Fallback>
      </mc:AlternateContent>
      <p:grpSp>
        <p:nvGrpSpPr>
          <p:cNvPr id="75" name="Group 74">
            <a:extLst>
              <a:ext uri="{FF2B5EF4-FFF2-40B4-BE49-F238E27FC236}">
                <a16:creationId xmlns:a16="http://schemas.microsoft.com/office/drawing/2014/main" id="{3E166D71-C845-4715-9AB8-FD34B5843621}"/>
              </a:ext>
            </a:extLst>
          </p:cNvPr>
          <p:cNvGrpSpPr/>
          <p:nvPr/>
        </p:nvGrpSpPr>
        <p:grpSpPr>
          <a:xfrm>
            <a:off x="2729169" y="2166976"/>
            <a:ext cx="968400" cy="268920"/>
            <a:chOff x="2729169" y="2166976"/>
            <a:chExt cx="968400" cy="268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2B55EBC2-C2F5-4751-A280-3A294B0B8550}"/>
                    </a:ext>
                  </a:extLst>
                </p14:cNvPr>
                <p14:cNvContentPartPr/>
                <p14:nvPr/>
              </p14:nvContentPartPr>
              <p14:xfrm>
                <a:off x="2729169" y="2260936"/>
                <a:ext cx="18720" cy="10296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2B55EBC2-C2F5-4751-A280-3A294B0B8550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2720169" y="2251936"/>
                  <a:ext cx="3636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EA5ED864-D734-419D-9A21-BB1FCC9E912B}"/>
                    </a:ext>
                  </a:extLst>
                </p14:cNvPr>
                <p14:cNvContentPartPr/>
                <p14:nvPr/>
              </p14:nvContentPartPr>
              <p14:xfrm>
                <a:off x="2733129" y="2166976"/>
                <a:ext cx="5760" cy="1080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EA5ED864-D734-419D-9A21-BB1FCC9E912B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2724489" y="2157976"/>
                  <a:ext cx="2340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E8F9293F-CE9D-4442-9F89-B090CE8A1CB5}"/>
                    </a:ext>
                  </a:extLst>
                </p14:cNvPr>
                <p14:cNvContentPartPr/>
                <p14:nvPr/>
              </p14:nvContentPartPr>
              <p14:xfrm>
                <a:off x="2783169" y="2246896"/>
                <a:ext cx="106200" cy="9144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E8F9293F-CE9D-4442-9F89-B090CE8A1CB5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2774169" y="2237896"/>
                  <a:ext cx="12384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8083C701-CED8-44AC-BF3D-DC634EF6627E}"/>
                    </a:ext>
                  </a:extLst>
                </p14:cNvPr>
                <p14:cNvContentPartPr/>
                <p14:nvPr/>
              </p14:nvContentPartPr>
              <p14:xfrm>
                <a:off x="2907369" y="2253736"/>
                <a:ext cx="94680" cy="11052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8083C701-CED8-44AC-BF3D-DC634EF6627E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2898729" y="2245096"/>
                  <a:ext cx="11232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1E942BBB-4569-49CC-9921-91E4CE54C6C2}"/>
                    </a:ext>
                  </a:extLst>
                </p14:cNvPr>
                <p14:cNvContentPartPr/>
                <p14:nvPr/>
              </p14:nvContentPartPr>
              <p14:xfrm>
                <a:off x="2979369" y="2173096"/>
                <a:ext cx="301320" cy="18504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1E942BBB-4569-49CC-9921-91E4CE54C6C2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2970729" y="2164096"/>
                  <a:ext cx="31896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2A6F3D64-9125-4B3E-8735-387767D6349A}"/>
                    </a:ext>
                  </a:extLst>
                </p14:cNvPr>
                <p14:cNvContentPartPr/>
                <p14:nvPr/>
              </p14:nvContentPartPr>
              <p14:xfrm>
                <a:off x="3308409" y="2302696"/>
                <a:ext cx="81000" cy="5220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2A6F3D64-9125-4B3E-8735-387767D6349A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3299769" y="2294056"/>
                  <a:ext cx="9864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ED2B95A7-4680-460E-9E56-4F5472260F36}"/>
                    </a:ext>
                  </a:extLst>
                </p14:cNvPr>
                <p14:cNvContentPartPr/>
                <p14:nvPr/>
              </p14:nvContentPartPr>
              <p14:xfrm>
                <a:off x="3464649" y="2297656"/>
                <a:ext cx="49320" cy="8244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ED2B95A7-4680-460E-9E56-4F5472260F36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3455649" y="2289016"/>
                  <a:ext cx="6696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7471D2C8-D7B5-4870-A22F-E475C1D398F3}"/>
                    </a:ext>
                  </a:extLst>
                </p14:cNvPr>
                <p14:cNvContentPartPr/>
                <p14:nvPr/>
              </p14:nvContentPartPr>
              <p14:xfrm>
                <a:off x="3536289" y="2273176"/>
                <a:ext cx="77040" cy="9000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7471D2C8-D7B5-4870-A22F-E475C1D398F3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3527289" y="2264536"/>
                  <a:ext cx="9468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1FE75FCB-7DBF-4B9C-A286-644DBD5AB845}"/>
                    </a:ext>
                  </a:extLst>
                </p14:cNvPr>
                <p14:cNvContentPartPr/>
                <p14:nvPr/>
              </p14:nvContentPartPr>
              <p14:xfrm>
                <a:off x="3639969" y="2316736"/>
                <a:ext cx="57600" cy="11916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1FE75FCB-7DBF-4B9C-A286-644DBD5AB845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3631329" y="2307736"/>
                  <a:ext cx="75240" cy="136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D94DA2EC-E2FF-46C1-80E9-028D21E93C3B}"/>
                  </a:ext>
                </a:extLst>
              </p14:cNvPr>
              <p14:cNvContentPartPr/>
              <p14:nvPr/>
            </p14:nvContentPartPr>
            <p14:xfrm>
              <a:off x="2678409" y="2813176"/>
              <a:ext cx="1260720" cy="9072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D94DA2EC-E2FF-46C1-80E9-028D21E93C3B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2669769" y="2804176"/>
                <a:ext cx="1278360" cy="108360"/>
              </a:xfrm>
              <a:prstGeom prst="rect">
                <a:avLst/>
              </a:prstGeom>
            </p:spPr>
          </p:pic>
        </mc:Fallback>
      </mc:AlternateContent>
      <p:grpSp>
        <p:nvGrpSpPr>
          <p:cNvPr id="107" name="Group 106">
            <a:extLst>
              <a:ext uri="{FF2B5EF4-FFF2-40B4-BE49-F238E27FC236}">
                <a16:creationId xmlns:a16="http://schemas.microsoft.com/office/drawing/2014/main" id="{5CEA0647-EE2E-413D-A457-FD7EDBE23300}"/>
              </a:ext>
            </a:extLst>
          </p:cNvPr>
          <p:cNvGrpSpPr/>
          <p:nvPr/>
        </p:nvGrpSpPr>
        <p:grpSpPr>
          <a:xfrm>
            <a:off x="1543329" y="2588536"/>
            <a:ext cx="821880" cy="417600"/>
            <a:chOff x="1543329" y="2588536"/>
            <a:chExt cx="821880" cy="417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F8347EC7-5CB8-4B89-827E-644ED9C03706}"/>
                    </a:ext>
                  </a:extLst>
                </p14:cNvPr>
                <p14:cNvContentPartPr/>
                <p14:nvPr/>
              </p14:nvContentPartPr>
              <p14:xfrm>
                <a:off x="1543329" y="2588536"/>
                <a:ext cx="129600" cy="41760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F8347EC7-5CB8-4B89-827E-644ED9C03706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534689" y="2579896"/>
                  <a:ext cx="147240" cy="43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85B01096-3FED-407A-B9BC-BDB67895EC38}"/>
                    </a:ext>
                  </a:extLst>
                </p14:cNvPr>
                <p14:cNvContentPartPr/>
                <p14:nvPr/>
              </p14:nvContentPartPr>
              <p14:xfrm>
                <a:off x="1749609" y="2773936"/>
                <a:ext cx="9360" cy="8640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85B01096-3FED-407A-B9BC-BDB67895EC38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740969" y="2764936"/>
                  <a:ext cx="2700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D66C1B06-D33D-43A2-AB3D-B4177507F0E6}"/>
                    </a:ext>
                  </a:extLst>
                </p14:cNvPr>
                <p14:cNvContentPartPr/>
                <p14:nvPr/>
              </p14:nvContentPartPr>
              <p14:xfrm>
                <a:off x="1815489" y="2668096"/>
                <a:ext cx="80280" cy="24264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D66C1B06-D33D-43A2-AB3D-B4177507F0E6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806489" y="2659096"/>
                  <a:ext cx="9792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8FA12F7F-39F4-4593-9A39-1FB09876EFD4}"/>
                    </a:ext>
                  </a:extLst>
                </p14:cNvPr>
                <p14:cNvContentPartPr/>
                <p14:nvPr/>
              </p14:nvContentPartPr>
              <p14:xfrm>
                <a:off x="1999449" y="2664496"/>
                <a:ext cx="108000" cy="30096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8FA12F7F-39F4-4593-9A39-1FB09876EFD4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990449" y="2655496"/>
                  <a:ext cx="125640" cy="31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647CE6CF-458B-43D5-B63B-CE72BAB931BA}"/>
                    </a:ext>
                  </a:extLst>
                </p14:cNvPr>
                <p14:cNvContentPartPr/>
                <p14:nvPr/>
              </p14:nvContentPartPr>
              <p14:xfrm>
                <a:off x="2125449" y="2703016"/>
                <a:ext cx="24840" cy="24336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647CE6CF-458B-43D5-B63B-CE72BAB931BA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2116809" y="2694376"/>
                  <a:ext cx="4248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17B8AC48-FEB6-4A4B-916C-16251C48D85B}"/>
                    </a:ext>
                  </a:extLst>
                </p14:cNvPr>
                <p14:cNvContentPartPr/>
                <p14:nvPr/>
              </p14:nvContentPartPr>
              <p14:xfrm>
                <a:off x="2237769" y="2870416"/>
                <a:ext cx="127440" cy="6480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17B8AC48-FEB6-4A4B-916C-16251C48D85B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2228769" y="2861776"/>
                  <a:ext cx="145080" cy="82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AD7D15B3-FEE0-48B3-BF2D-3B1EE7456C6C}"/>
              </a:ext>
            </a:extLst>
          </p:cNvPr>
          <p:cNvGrpSpPr/>
          <p:nvPr/>
        </p:nvGrpSpPr>
        <p:grpSpPr>
          <a:xfrm>
            <a:off x="915129" y="2196496"/>
            <a:ext cx="98640" cy="132480"/>
            <a:chOff x="915129" y="2196496"/>
            <a:chExt cx="98640" cy="132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302B72E6-E892-4420-AA39-DE459B2B9EBE}"/>
                    </a:ext>
                  </a:extLst>
                </p14:cNvPr>
                <p14:cNvContentPartPr/>
                <p14:nvPr/>
              </p14:nvContentPartPr>
              <p14:xfrm>
                <a:off x="938529" y="2196496"/>
                <a:ext cx="14040" cy="13212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302B72E6-E892-4420-AA39-DE459B2B9EBE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929889" y="2187496"/>
                  <a:ext cx="3168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A0859411-B467-473D-A52B-8D6A0CE4CF97}"/>
                    </a:ext>
                  </a:extLst>
                </p14:cNvPr>
                <p14:cNvContentPartPr/>
                <p14:nvPr/>
              </p14:nvContentPartPr>
              <p14:xfrm>
                <a:off x="915129" y="2286856"/>
                <a:ext cx="98640" cy="4212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A0859411-B467-473D-A52B-8D6A0CE4CF97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906489" y="2277856"/>
                  <a:ext cx="116280" cy="59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85FEAFC9-DEA6-4072-8B52-D11B07B78AA2}"/>
              </a:ext>
            </a:extLst>
          </p:cNvPr>
          <p:cNvGrpSpPr/>
          <p:nvPr/>
        </p:nvGrpSpPr>
        <p:grpSpPr>
          <a:xfrm>
            <a:off x="905049" y="2758456"/>
            <a:ext cx="120600" cy="157680"/>
            <a:chOff x="905049" y="2758456"/>
            <a:chExt cx="120600" cy="157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32C4778A-25CB-4108-BF50-8DD78838239A}"/>
                    </a:ext>
                  </a:extLst>
                </p14:cNvPr>
                <p14:cNvContentPartPr/>
                <p14:nvPr/>
              </p14:nvContentPartPr>
              <p14:xfrm>
                <a:off x="950769" y="2758456"/>
                <a:ext cx="10080" cy="15768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32C4778A-25CB-4108-BF50-8DD78838239A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942129" y="2749816"/>
                  <a:ext cx="2772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BD6DEE4B-D21D-432A-8E4F-92AE879F62DA}"/>
                    </a:ext>
                  </a:extLst>
                </p14:cNvPr>
                <p14:cNvContentPartPr/>
                <p14:nvPr/>
              </p14:nvContentPartPr>
              <p14:xfrm>
                <a:off x="905049" y="2866096"/>
                <a:ext cx="120600" cy="3420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BD6DEE4B-D21D-432A-8E4F-92AE879F62DA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896049" y="2857456"/>
                  <a:ext cx="138240" cy="51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746104F8-EEC1-4DD2-9558-6B8042FB8846}"/>
              </a:ext>
            </a:extLst>
          </p:cNvPr>
          <p:cNvGrpSpPr/>
          <p:nvPr/>
        </p:nvGrpSpPr>
        <p:grpSpPr>
          <a:xfrm>
            <a:off x="704529" y="1677376"/>
            <a:ext cx="258480" cy="153720"/>
            <a:chOff x="704529" y="1677376"/>
            <a:chExt cx="258480" cy="153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D17B8D9B-C75A-4435-8A7B-AD5D57EEA244}"/>
                    </a:ext>
                  </a:extLst>
                </p14:cNvPr>
                <p14:cNvContentPartPr/>
                <p14:nvPr/>
              </p14:nvContentPartPr>
              <p14:xfrm>
                <a:off x="704529" y="1749736"/>
                <a:ext cx="223200" cy="6624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D17B8D9B-C75A-4435-8A7B-AD5D57EEA244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695529" y="1741096"/>
                  <a:ext cx="24084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B62BDDFE-C186-449D-BBE0-4BF099715457}"/>
                    </a:ext>
                  </a:extLst>
                </p14:cNvPr>
                <p14:cNvContentPartPr/>
                <p14:nvPr/>
              </p14:nvContentPartPr>
              <p14:xfrm>
                <a:off x="860049" y="1677376"/>
                <a:ext cx="102960" cy="15372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B62BDDFE-C186-449D-BBE0-4BF099715457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851049" y="1668376"/>
                  <a:ext cx="120600" cy="171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2A571326-B090-4B42-8FB8-C7326C268AAD}"/>
              </a:ext>
            </a:extLst>
          </p:cNvPr>
          <p:cNvGrpSpPr/>
          <p:nvPr/>
        </p:nvGrpSpPr>
        <p:grpSpPr>
          <a:xfrm>
            <a:off x="623529" y="2156176"/>
            <a:ext cx="203040" cy="177840"/>
            <a:chOff x="623529" y="2156176"/>
            <a:chExt cx="203040" cy="177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0633F1F2-0FD2-491F-ACA2-9DC8E4B5144A}"/>
                    </a:ext>
                  </a:extLst>
                </p14:cNvPr>
                <p14:cNvContentPartPr/>
                <p14:nvPr/>
              </p14:nvContentPartPr>
              <p14:xfrm>
                <a:off x="623529" y="2235736"/>
                <a:ext cx="153000" cy="1008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0633F1F2-0FD2-491F-ACA2-9DC8E4B5144A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614529" y="2226736"/>
                  <a:ext cx="17064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43F7BCE1-8AED-4948-A5BB-CE03EDFE9EDF}"/>
                    </a:ext>
                  </a:extLst>
                </p14:cNvPr>
                <p14:cNvContentPartPr/>
                <p14:nvPr/>
              </p14:nvContentPartPr>
              <p14:xfrm>
                <a:off x="732969" y="2156176"/>
                <a:ext cx="93600" cy="17784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43F7BCE1-8AED-4948-A5BB-CE03EDFE9EDF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723969" y="2147536"/>
                  <a:ext cx="111240" cy="195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1A8C10E1-71A2-4008-B895-75AADC315316}"/>
              </a:ext>
            </a:extLst>
          </p:cNvPr>
          <p:cNvGrpSpPr/>
          <p:nvPr/>
        </p:nvGrpSpPr>
        <p:grpSpPr>
          <a:xfrm>
            <a:off x="5839209" y="890056"/>
            <a:ext cx="2765520" cy="2521080"/>
            <a:chOff x="5839209" y="890056"/>
            <a:chExt cx="2765520" cy="2521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F064E16F-6E51-4806-8AD9-BE01CC08E4DD}"/>
                    </a:ext>
                  </a:extLst>
                </p14:cNvPr>
                <p14:cNvContentPartPr/>
                <p14:nvPr/>
              </p14:nvContentPartPr>
              <p14:xfrm>
                <a:off x="6327009" y="1495576"/>
                <a:ext cx="65880" cy="191052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F064E16F-6E51-4806-8AD9-BE01CC08E4DD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6318369" y="1486576"/>
                  <a:ext cx="83520" cy="19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D13B6DA8-377E-45E9-82D9-F74F4DD118A8}"/>
                    </a:ext>
                  </a:extLst>
                </p14:cNvPr>
                <p14:cNvContentPartPr/>
                <p14:nvPr/>
              </p14:nvContentPartPr>
              <p14:xfrm>
                <a:off x="6385329" y="1471096"/>
                <a:ext cx="2137680" cy="188352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D13B6DA8-377E-45E9-82D9-F74F4DD118A8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6376689" y="1462456"/>
                  <a:ext cx="2155320" cy="19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6DD80BDD-605C-4662-8527-3F792A1D1658}"/>
                    </a:ext>
                  </a:extLst>
                </p14:cNvPr>
                <p14:cNvContentPartPr/>
                <p14:nvPr/>
              </p14:nvContentPartPr>
              <p14:xfrm>
                <a:off x="6414489" y="3352096"/>
                <a:ext cx="1945440" cy="5904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6DD80BDD-605C-4662-8527-3F792A1D1658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6405849" y="3343096"/>
                  <a:ext cx="196308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A692CA48-415D-4B6F-B1C6-424652E010EB}"/>
                    </a:ext>
                  </a:extLst>
                </p14:cNvPr>
                <p14:cNvContentPartPr/>
                <p14:nvPr/>
              </p14:nvContentPartPr>
              <p14:xfrm>
                <a:off x="6762609" y="1601776"/>
                <a:ext cx="134640" cy="171576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A692CA48-415D-4B6F-B1C6-424652E010EB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6753609" y="1593136"/>
                  <a:ext cx="152280" cy="173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25A7448D-9A17-47B8-938C-DAC822B5D776}"/>
                    </a:ext>
                  </a:extLst>
                </p14:cNvPr>
                <p14:cNvContentPartPr/>
                <p14:nvPr/>
              </p14:nvContentPartPr>
              <p14:xfrm>
                <a:off x="7282449" y="1605736"/>
                <a:ext cx="109800" cy="164052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25A7448D-9A17-47B8-938C-DAC822B5D776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7273809" y="1597096"/>
                  <a:ext cx="127440" cy="165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A987117E-BA9F-425F-BFA2-346247F3D917}"/>
                    </a:ext>
                  </a:extLst>
                </p14:cNvPr>
                <p14:cNvContentPartPr/>
                <p14:nvPr/>
              </p14:nvContentPartPr>
              <p14:xfrm>
                <a:off x="7799769" y="1621216"/>
                <a:ext cx="45000" cy="178632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A987117E-BA9F-425F-BFA2-346247F3D917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7791129" y="1612576"/>
                  <a:ext cx="62640" cy="180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C4E55775-C5CA-4D9E-A2EF-EFB28729D7AE}"/>
                    </a:ext>
                  </a:extLst>
                </p14:cNvPr>
                <p14:cNvContentPartPr/>
                <p14:nvPr/>
              </p14:nvContentPartPr>
              <p14:xfrm>
                <a:off x="6290289" y="1241776"/>
                <a:ext cx="120600" cy="2052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C4E55775-C5CA-4D9E-A2EF-EFB28729D7AE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6281289" y="1233136"/>
                  <a:ext cx="13824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64C59464-2570-411E-9EE8-3574517B17AE}"/>
                    </a:ext>
                  </a:extLst>
                </p14:cNvPr>
                <p14:cNvContentPartPr/>
                <p14:nvPr/>
              </p14:nvContentPartPr>
              <p14:xfrm>
                <a:off x="6294969" y="1316656"/>
                <a:ext cx="77760" cy="1152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64C59464-2570-411E-9EE8-3574517B17AE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6286329" y="1308016"/>
                  <a:ext cx="9540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894070C2-7EEE-4154-A880-57D728EEB6A0}"/>
                    </a:ext>
                  </a:extLst>
                </p14:cNvPr>
                <p14:cNvContentPartPr/>
                <p14:nvPr/>
              </p14:nvContentPartPr>
              <p14:xfrm>
                <a:off x="6325929" y="1143496"/>
                <a:ext cx="16200" cy="19980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894070C2-7EEE-4154-A880-57D728EEB6A0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6316929" y="1134496"/>
                  <a:ext cx="3384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D058916E-C899-4AB2-A643-50A04D62D8E8}"/>
                    </a:ext>
                  </a:extLst>
                </p14:cNvPr>
                <p14:cNvContentPartPr/>
                <p14:nvPr/>
              </p14:nvContentPartPr>
              <p14:xfrm>
                <a:off x="6354369" y="1175896"/>
                <a:ext cx="16200" cy="19656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D058916E-C899-4AB2-A643-50A04D62D8E8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6345729" y="1167256"/>
                  <a:ext cx="3384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DC8B44C6-AD29-4A50-A43C-9F4EF3BCAD63}"/>
                    </a:ext>
                  </a:extLst>
                </p14:cNvPr>
                <p14:cNvContentPartPr/>
                <p14:nvPr/>
              </p14:nvContentPartPr>
              <p14:xfrm>
                <a:off x="6409809" y="1285336"/>
                <a:ext cx="86760" cy="9756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DC8B44C6-AD29-4A50-A43C-9F4EF3BCAD63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6401169" y="1276696"/>
                  <a:ext cx="10440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21A8556D-FD41-403A-BCDF-E78519F1B1F0}"/>
                    </a:ext>
                  </a:extLst>
                </p14:cNvPr>
                <p14:cNvContentPartPr/>
                <p14:nvPr/>
              </p14:nvContentPartPr>
              <p14:xfrm>
                <a:off x="6502329" y="1293976"/>
                <a:ext cx="198360" cy="9252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21A8556D-FD41-403A-BCDF-E78519F1B1F0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6493689" y="1285336"/>
                  <a:ext cx="21600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AB03A2E3-C9CB-442A-B694-8DA29DCF79AD}"/>
                    </a:ext>
                  </a:extLst>
                </p14:cNvPr>
                <p14:cNvContentPartPr/>
                <p14:nvPr/>
              </p14:nvContentPartPr>
              <p14:xfrm>
                <a:off x="6730929" y="1303336"/>
                <a:ext cx="42480" cy="9000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AB03A2E3-C9CB-442A-B694-8DA29DCF79AD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6722289" y="1294336"/>
                  <a:ext cx="6012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A25740D5-20DA-4BF6-8617-8CA4A9BECC89}"/>
                    </a:ext>
                  </a:extLst>
                </p14:cNvPr>
                <p14:cNvContentPartPr/>
                <p14:nvPr/>
              </p14:nvContentPartPr>
              <p14:xfrm>
                <a:off x="6955209" y="1304056"/>
                <a:ext cx="77040" cy="7632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A25740D5-20DA-4BF6-8617-8CA4A9BECC89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6946569" y="1295056"/>
                  <a:ext cx="9468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89CFEE37-A845-4BA4-A131-05272425E8B5}"/>
                    </a:ext>
                  </a:extLst>
                </p14:cNvPr>
                <p14:cNvContentPartPr/>
                <p14:nvPr/>
              </p14:nvContentPartPr>
              <p14:xfrm>
                <a:off x="7066449" y="1335736"/>
                <a:ext cx="59040" cy="7704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89CFEE37-A845-4BA4-A131-05272425E8B5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7057809" y="1327096"/>
                  <a:ext cx="7668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E41104F6-C428-410A-97E7-14CF81EB1B1D}"/>
                    </a:ext>
                  </a:extLst>
                </p14:cNvPr>
                <p14:cNvContentPartPr/>
                <p14:nvPr/>
              </p14:nvContentPartPr>
              <p14:xfrm>
                <a:off x="7108929" y="1330696"/>
                <a:ext cx="51840" cy="8748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E41104F6-C428-410A-97E7-14CF81EB1B1D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7100289" y="1322056"/>
                  <a:ext cx="6948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09D97186-59D2-4BEE-AA19-300D59A50C69}"/>
                    </a:ext>
                  </a:extLst>
                </p14:cNvPr>
                <p14:cNvContentPartPr/>
                <p14:nvPr/>
              </p14:nvContentPartPr>
              <p14:xfrm>
                <a:off x="7169409" y="1361656"/>
                <a:ext cx="61560" cy="4788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09D97186-59D2-4BEE-AA19-300D59A50C69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160409" y="1353016"/>
                  <a:ext cx="7920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683FEE02-8508-4EFD-A5D4-EA8277D8E74A}"/>
                    </a:ext>
                  </a:extLst>
                </p14:cNvPr>
                <p14:cNvContentPartPr/>
                <p14:nvPr/>
              </p14:nvContentPartPr>
              <p14:xfrm>
                <a:off x="8134929" y="1310896"/>
                <a:ext cx="114480" cy="11556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683FEE02-8508-4EFD-A5D4-EA8277D8E74A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8126289" y="1302256"/>
                  <a:ext cx="13212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F4B23156-114E-4D1C-8A38-026CF4A5BC21}"/>
                    </a:ext>
                  </a:extLst>
                </p14:cNvPr>
                <p14:cNvContentPartPr/>
                <p14:nvPr/>
              </p14:nvContentPartPr>
              <p14:xfrm>
                <a:off x="8248329" y="1311256"/>
                <a:ext cx="84240" cy="6300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F4B23156-114E-4D1C-8A38-026CF4A5BC21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8239329" y="1302616"/>
                  <a:ext cx="10188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929889E0-FA0C-4BDD-9B61-681D537B0DB4}"/>
                    </a:ext>
                  </a:extLst>
                </p14:cNvPr>
                <p14:cNvContentPartPr/>
                <p14:nvPr/>
              </p14:nvContentPartPr>
              <p14:xfrm>
                <a:off x="8361729" y="1268056"/>
                <a:ext cx="42840" cy="10548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929889E0-FA0C-4BDD-9B61-681D537B0DB4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8352729" y="1259416"/>
                  <a:ext cx="6048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F67E1477-DE8C-40D5-9D06-4A40CB3D94E5}"/>
                    </a:ext>
                  </a:extLst>
                </p14:cNvPr>
                <p14:cNvContentPartPr/>
                <p14:nvPr/>
              </p14:nvContentPartPr>
              <p14:xfrm>
                <a:off x="8426529" y="1348336"/>
                <a:ext cx="43560" cy="5868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F67E1477-DE8C-40D5-9D06-4A40CB3D94E5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8417889" y="1339336"/>
                  <a:ext cx="6120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69F8D7B4-BA39-4394-861C-D30F0E443EE1}"/>
                    </a:ext>
                  </a:extLst>
                </p14:cNvPr>
                <p14:cNvContentPartPr/>
                <p14:nvPr/>
              </p14:nvContentPartPr>
              <p14:xfrm>
                <a:off x="8507169" y="1337176"/>
                <a:ext cx="97560" cy="8028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69F8D7B4-BA39-4394-861C-D30F0E443EE1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8498529" y="1328176"/>
                  <a:ext cx="11520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E122F29D-0E3D-4D8E-8F18-4B51DA48236E}"/>
                    </a:ext>
                  </a:extLst>
                </p14:cNvPr>
                <p14:cNvContentPartPr/>
                <p14:nvPr/>
              </p14:nvContentPartPr>
              <p14:xfrm>
                <a:off x="5988249" y="1640296"/>
                <a:ext cx="190800" cy="1584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E122F29D-0E3D-4D8E-8F18-4B51DA48236E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5979609" y="1631656"/>
                  <a:ext cx="20844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E72561A1-5B2F-4A04-9AD5-46C9FB3C2922}"/>
                    </a:ext>
                  </a:extLst>
                </p14:cNvPr>
                <p14:cNvContentPartPr/>
                <p14:nvPr/>
              </p14:nvContentPartPr>
              <p14:xfrm>
                <a:off x="6129009" y="1592056"/>
                <a:ext cx="52200" cy="14184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E72561A1-5B2F-4A04-9AD5-46C9FB3C2922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6120009" y="1583416"/>
                  <a:ext cx="6984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93D0F380-DD76-4027-BEF0-3B563ECAE0BD}"/>
                    </a:ext>
                  </a:extLst>
                </p14:cNvPr>
                <p14:cNvContentPartPr/>
                <p14:nvPr/>
              </p14:nvContentPartPr>
              <p14:xfrm>
                <a:off x="6332049" y="1747936"/>
                <a:ext cx="2188800" cy="5004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93D0F380-DD76-4027-BEF0-3B563ECAE0BD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6323049" y="1739296"/>
                  <a:ext cx="220644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9072D51C-475A-4B81-998D-D5AB317DB550}"/>
                    </a:ext>
                  </a:extLst>
                </p14:cNvPr>
                <p14:cNvContentPartPr/>
                <p14:nvPr/>
              </p14:nvContentPartPr>
              <p14:xfrm>
                <a:off x="6407649" y="1988776"/>
                <a:ext cx="1977840" cy="5616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9072D51C-475A-4B81-998D-D5AB317DB550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6399009" y="1980136"/>
                  <a:ext cx="199548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0CDA55ED-688B-4CC6-889E-DE3E40EB83DD}"/>
                    </a:ext>
                  </a:extLst>
                </p14:cNvPr>
                <p14:cNvContentPartPr/>
                <p14:nvPr/>
              </p14:nvContentPartPr>
              <p14:xfrm>
                <a:off x="5997609" y="1907416"/>
                <a:ext cx="146520" cy="2376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0CDA55ED-688B-4CC6-889E-DE3E40EB83DD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5988969" y="1898416"/>
                  <a:ext cx="16416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9698398F-72C3-4208-ACAE-5271AECD58B9}"/>
                    </a:ext>
                  </a:extLst>
                </p14:cNvPr>
                <p14:cNvContentPartPr/>
                <p14:nvPr/>
              </p14:nvContentPartPr>
              <p14:xfrm>
                <a:off x="6147369" y="1835416"/>
                <a:ext cx="52920" cy="12132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9698398F-72C3-4208-ACAE-5271AECD58B9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6138729" y="1826416"/>
                  <a:ext cx="7056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87F2D8A5-1D56-4461-A449-FCBBDDB93B36}"/>
                    </a:ext>
                  </a:extLst>
                </p14:cNvPr>
                <p14:cNvContentPartPr/>
                <p14:nvPr/>
              </p14:nvContentPartPr>
              <p14:xfrm>
                <a:off x="6486489" y="1580536"/>
                <a:ext cx="142920" cy="10692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87F2D8A5-1D56-4461-A449-FCBBDDB93B36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6477489" y="1571896"/>
                  <a:ext cx="16056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55BD8455-2D4D-43B7-B824-A80B190D8216}"/>
                    </a:ext>
                  </a:extLst>
                </p14:cNvPr>
                <p14:cNvContentPartPr/>
                <p14:nvPr/>
              </p14:nvContentPartPr>
              <p14:xfrm>
                <a:off x="6478929" y="1625536"/>
                <a:ext cx="154080" cy="6372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55BD8455-2D4D-43B7-B824-A80B190D8216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6469929" y="1616896"/>
                  <a:ext cx="17172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20778EE4-BB08-4003-98DB-9AE9DFAA6CED}"/>
                    </a:ext>
                  </a:extLst>
                </p14:cNvPr>
                <p14:cNvContentPartPr/>
                <p14:nvPr/>
              </p14:nvContentPartPr>
              <p14:xfrm>
                <a:off x="7488369" y="2128096"/>
                <a:ext cx="122760" cy="10980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20778EE4-BB08-4003-98DB-9AE9DFAA6CED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7479369" y="2119096"/>
                  <a:ext cx="14040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DAA04FBE-6532-4F29-AEE5-8E2C398BB7E4}"/>
                    </a:ext>
                  </a:extLst>
                </p14:cNvPr>
                <p14:cNvContentPartPr/>
                <p14:nvPr/>
              </p14:nvContentPartPr>
              <p14:xfrm>
                <a:off x="7491609" y="2124856"/>
                <a:ext cx="176760" cy="11772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DAA04FBE-6532-4F29-AEE5-8E2C398BB7E4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7482969" y="2116216"/>
                  <a:ext cx="19440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69164E7D-BA24-4E0C-8D38-0EE139DE6F15}"/>
                    </a:ext>
                  </a:extLst>
                </p14:cNvPr>
                <p14:cNvContentPartPr/>
                <p14:nvPr/>
              </p14:nvContentPartPr>
              <p14:xfrm>
                <a:off x="6253929" y="1027576"/>
                <a:ext cx="573120" cy="50220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69164E7D-BA24-4E0C-8D38-0EE139DE6F15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6245289" y="1018936"/>
                  <a:ext cx="590760" cy="51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3FD97380-B833-431A-993A-79A186FB2541}"/>
                    </a:ext>
                  </a:extLst>
                </p14:cNvPr>
                <p14:cNvContentPartPr/>
                <p14:nvPr/>
              </p14:nvContentPartPr>
              <p14:xfrm>
                <a:off x="6130449" y="890056"/>
                <a:ext cx="691920" cy="72684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3FD97380-B833-431A-993A-79A186FB2541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6121449" y="881056"/>
                  <a:ext cx="709560" cy="74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65A2F866-27ED-4419-9FB3-6252CED31AB3}"/>
                    </a:ext>
                  </a:extLst>
                </p14:cNvPr>
                <p14:cNvContentPartPr/>
                <p14:nvPr/>
              </p14:nvContentPartPr>
              <p14:xfrm>
                <a:off x="5970609" y="1499536"/>
                <a:ext cx="395280" cy="28944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65A2F866-27ED-4419-9FB3-6252CED31AB3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5961969" y="1490536"/>
                  <a:ext cx="412920" cy="30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F4AD6C86-1D75-4E4E-97F3-5AF2EB00DBA8}"/>
                    </a:ext>
                  </a:extLst>
                </p14:cNvPr>
                <p14:cNvContentPartPr/>
                <p14:nvPr/>
              </p14:nvContentPartPr>
              <p14:xfrm>
                <a:off x="5839209" y="1576216"/>
                <a:ext cx="475920" cy="21816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F4AD6C86-1D75-4E4E-97F3-5AF2EB00DBA8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5830569" y="1567576"/>
                  <a:ext cx="49356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D0D232E1-4E58-4497-B098-22AD8B6CDE23}"/>
                    </a:ext>
                  </a:extLst>
                </p14:cNvPr>
                <p14:cNvContentPartPr/>
                <p14:nvPr/>
              </p14:nvContentPartPr>
              <p14:xfrm>
                <a:off x="6007329" y="2099296"/>
                <a:ext cx="294840" cy="11916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D0D232E1-4E58-4497-B098-22AD8B6CDE23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5998689" y="2090296"/>
                  <a:ext cx="31248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F559151A-9BD2-4DAC-B657-9F14585446C1}"/>
                    </a:ext>
                  </a:extLst>
                </p14:cNvPr>
                <p14:cNvContentPartPr/>
                <p14:nvPr/>
              </p14:nvContentPartPr>
              <p14:xfrm>
                <a:off x="6044769" y="2024056"/>
                <a:ext cx="334440" cy="23904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F559151A-9BD2-4DAC-B657-9F14585446C1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6036129" y="2015416"/>
                  <a:ext cx="352080" cy="256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996F8BE7-B743-4BF6-83FA-A0937CE9E5A7}"/>
              </a:ext>
            </a:extLst>
          </p:cNvPr>
          <p:cNvGrpSpPr/>
          <p:nvPr/>
        </p:nvGrpSpPr>
        <p:grpSpPr>
          <a:xfrm>
            <a:off x="587889" y="2702656"/>
            <a:ext cx="198720" cy="150840"/>
            <a:chOff x="587889" y="2702656"/>
            <a:chExt cx="198720" cy="150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8F21548C-FAA9-42F7-ACAA-863D0B22ED4F}"/>
                    </a:ext>
                  </a:extLst>
                </p14:cNvPr>
                <p14:cNvContentPartPr/>
                <p14:nvPr/>
              </p14:nvContentPartPr>
              <p14:xfrm>
                <a:off x="587889" y="2779336"/>
                <a:ext cx="161640" cy="792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8F21548C-FAA9-42F7-ACAA-863D0B22ED4F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579249" y="2770696"/>
                  <a:ext cx="17928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D1C25810-9074-41FE-BDCF-B61EDF5426C0}"/>
                    </a:ext>
                  </a:extLst>
                </p14:cNvPr>
                <p14:cNvContentPartPr/>
                <p14:nvPr/>
              </p14:nvContentPartPr>
              <p14:xfrm>
                <a:off x="696609" y="2702656"/>
                <a:ext cx="90000" cy="15084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D1C25810-9074-41FE-BDCF-B61EDF5426C0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687609" y="2694016"/>
                  <a:ext cx="107640" cy="168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32">
            <p14:nvContentPartPr>
              <p14:cNvPr id="147" name="Ink 146">
                <a:extLst>
                  <a:ext uri="{FF2B5EF4-FFF2-40B4-BE49-F238E27FC236}">
                    <a16:creationId xmlns:a16="http://schemas.microsoft.com/office/drawing/2014/main" id="{6F4746D2-83E7-4ADC-93B8-302A9AF2AE04}"/>
                  </a:ext>
                </a:extLst>
              </p14:cNvPr>
              <p14:cNvContentPartPr/>
              <p14:nvPr/>
            </p14:nvContentPartPr>
            <p14:xfrm>
              <a:off x="1618569" y="3158776"/>
              <a:ext cx="749520" cy="41040"/>
            </p14:xfrm>
          </p:contentPart>
        </mc:Choice>
        <mc:Fallback>
          <p:pic>
            <p:nvPicPr>
              <p:cNvPr id="147" name="Ink 146">
                <a:extLst>
                  <a:ext uri="{FF2B5EF4-FFF2-40B4-BE49-F238E27FC236}">
                    <a16:creationId xmlns:a16="http://schemas.microsoft.com/office/drawing/2014/main" id="{6F4746D2-83E7-4ADC-93B8-302A9AF2AE04}"/>
                  </a:ext>
                </a:extLst>
              </p:cNvPr>
              <p:cNvPicPr/>
              <p:nvPr/>
            </p:nvPicPr>
            <p:blipFill>
              <a:blip r:embed="rId233"/>
              <a:stretch>
                <a:fillRect/>
              </a:stretch>
            </p:blipFill>
            <p:spPr>
              <a:xfrm>
                <a:off x="1609569" y="3149776"/>
                <a:ext cx="767160" cy="5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4">
            <p14:nvContentPartPr>
              <p14:cNvPr id="148" name="Ink 147">
                <a:extLst>
                  <a:ext uri="{FF2B5EF4-FFF2-40B4-BE49-F238E27FC236}">
                    <a16:creationId xmlns:a16="http://schemas.microsoft.com/office/drawing/2014/main" id="{80BF7C0A-65F6-4908-BFB7-680D5E72BB86}"/>
                  </a:ext>
                </a:extLst>
              </p14:cNvPr>
              <p14:cNvContentPartPr/>
              <p14:nvPr/>
            </p14:nvContentPartPr>
            <p14:xfrm>
              <a:off x="7608609" y="1149976"/>
              <a:ext cx="28440" cy="278640"/>
            </p14:xfrm>
          </p:contentPart>
        </mc:Choice>
        <mc:Fallback>
          <p:pic>
            <p:nvPicPr>
              <p:cNvPr id="148" name="Ink 147">
                <a:extLst>
                  <a:ext uri="{FF2B5EF4-FFF2-40B4-BE49-F238E27FC236}">
                    <a16:creationId xmlns:a16="http://schemas.microsoft.com/office/drawing/2014/main" id="{80BF7C0A-65F6-4908-BFB7-680D5E72BB86}"/>
                  </a:ext>
                </a:extLst>
              </p:cNvPr>
              <p:cNvPicPr/>
              <p:nvPr/>
            </p:nvPicPr>
            <p:blipFill>
              <a:blip r:embed="rId235"/>
              <a:stretch>
                <a:fillRect/>
              </a:stretch>
            </p:blipFill>
            <p:spPr>
              <a:xfrm>
                <a:off x="7599609" y="1141336"/>
                <a:ext cx="46080" cy="29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6">
            <p14:nvContentPartPr>
              <p14:cNvPr id="149" name="Ink 148">
                <a:extLst>
                  <a:ext uri="{FF2B5EF4-FFF2-40B4-BE49-F238E27FC236}">
                    <a16:creationId xmlns:a16="http://schemas.microsoft.com/office/drawing/2014/main" id="{FB552A65-A648-4652-A684-B42D929E154F}"/>
                  </a:ext>
                </a:extLst>
              </p14:cNvPr>
              <p14:cNvContentPartPr/>
              <p14:nvPr/>
            </p14:nvContentPartPr>
            <p14:xfrm>
              <a:off x="7562889" y="1322776"/>
              <a:ext cx="160200" cy="100080"/>
            </p14:xfrm>
          </p:contentPart>
        </mc:Choice>
        <mc:Fallback>
          <p:pic>
            <p:nvPicPr>
              <p:cNvPr id="149" name="Ink 148">
                <a:extLst>
                  <a:ext uri="{FF2B5EF4-FFF2-40B4-BE49-F238E27FC236}">
                    <a16:creationId xmlns:a16="http://schemas.microsoft.com/office/drawing/2014/main" id="{FB552A65-A648-4652-A684-B42D929E154F}"/>
                  </a:ext>
                </a:extLst>
              </p:cNvPr>
              <p:cNvPicPr/>
              <p:nvPr/>
            </p:nvPicPr>
            <p:blipFill>
              <a:blip r:embed="rId237"/>
              <a:stretch>
                <a:fillRect/>
              </a:stretch>
            </p:blipFill>
            <p:spPr>
              <a:xfrm>
                <a:off x="7554249" y="1314136"/>
                <a:ext cx="177840" cy="117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240012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22D3BE2-931D-4886-AF7C-4B47C255F6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Bad data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B29835-E986-413C-B31A-030B04CEE1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650" b="1"/>
              <a:t>4. Irrelevant features.</a:t>
            </a:r>
            <a:r>
              <a:rPr lang="en-US" sz="1650"/>
              <a:t> </a:t>
            </a:r>
            <a:endParaRPr lang="en-US" sz="1650" strike="sngStrike"/>
          </a:p>
          <a:p>
            <a:pPr lvl="1"/>
            <a:r>
              <a:rPr lang="en-US" sz="1450"/>
              <a:t>Feature </a:t>
            </a:r>
            <a:r>
              <a:rPr lang="en-US" sz="1450" b="1"/>
              <a:t>selection</a:t>
            </a:r>
            <a:r>
              <a:rPr lang="en-US" sz="1450"/>
              <a:t>: </a:t>
            </a:r>
          </a:p>
          <a:p>
            <a:pPr lvl="1"/>
            <a:r>
              <a:rPr lang="en-US" sz="1450"/>
              <a:t>Feature </a:t>
            </a:r>
            <a:r>
              <a:rPr lang="en-US" sz="1450" b="1"/>
              <a:t>extraction</a:t>
            </a:r>
            <a:r>
              <a:rPr lang="en-US" sz="1450"/>
              <a:t>: </a:t>
            </a:r>
            <a:endParaRPr lang="en-US" sz="1450" b="1" strike="sngStrike"/>
          </a:p>
          <a:p>
            <a:pPr lvl="1"/>
            <a:r>
              <a:rPr lang="en-US" sz="1450"/>
              <a:t>Creating </a:t>
            </a:r>
            <a:r>
              <a:rPr lang="en-US" sz="1450" b="1"/>
              <a:t>new features</a:t>
            </a:r>
            <a:endParaRPr lang="en-US" sz="145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9F779F04-53BF-4EDF-A866-25CFA5AEC539}"/>
                  </a:ext>
                </a:extLst>
              </p14:cNvPr>
              <p14:cNvContentPartPr/>
              <p14:nvPr/>
            </p14:nvContentPartPr>
            <p14:xfrm>
              <a:off x="4295169" y="1366336"/>
              <a:ext cx="91080" cy="27792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9F779F04-53BF-4EDF-A866-25CFA5AEC539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286529" y="1357696"/>
                <a:ext cx="108720" cy="29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61677AD8-EE5E-48BD-9552-CAA3576457F2}"/>
                  </a:ext>
                </a:extLst>
              </p14:cNvPr>
              <p14:cNvContentPartPr/>
              <p14:nvPr/>
            </p14:nvContentPartPr>
            <p14:xfrm>
              <a:off x="969129" y="1487656"/>
              <a:ext cx="643320" cy="8640"/>
            </p14:xfrm>
          </p:contentPart>
        </mc:Choice>
        <mc:Fallback xmlns=""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61677AD8-EE5E-48BD-9552-CAA3576457F2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60489" y="1478656"/>
                <a:ext cx="660960" cy="26280"/>
              </a:xfrm>
              <a:prstGeom prst="rect">
                <a:avLst/>
              </a:prstGeom>
            </p:spPr>
          </p:pic>
        </mc:Fallback>
      </mc:AlternateContent>
      <p:grpSp>
        <p:nvGrpSpPr>
          <p:cNvPr id="137" name="Group 136">
            <a:extLst>
              <a:ext uri="{FF2B5EF4-FFF2-40B4-BE49-F238E27FC236}">
                <a16:creationId xmlns:a16="http://schemas.microsoft.com/office/drawing/2014/main" id="{38EB0C7B-9562-44B8-8511-E0F54AB81B52}"/>
              </a:ext>
            </a:extLst>
          </p:cNvPr>
          <p:cNvGrpSpPr/>
          <p:nvPr/>
        </p:nvGrpSpPr>
        <p:grpSpPr>
          <a:xfrm>
            <a:off x="2727009" y="966736"/>
            <a:ext cx="5617080" cy="1958040"/>
            <a:chOff x="2727009" y="966736"/>
            <a:chExt cx="5617080" cy="1958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62B00DF0-3EEA-486E-A2AA-A6B924E49C8A}"/>
                    </a:ext>
                  </a:extLst>
                </p14:cNvPr>
                <p14:cNvContentPartPr/>
                <p14:nvPr/>
              </p14:nvContentPartPr>
              <p14:xfrm>
                <a:off x="2833209" y="1153576"/>
                <a:ext cx="129960" cy="38628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62B00DF0-3EEA-486E-A2AA-A6B924E49C8A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824569" y="1144576"/>
                  <a:ext cx="147600" cy="40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79C93203-43D1-4924-A095-4FC80483D94C}"/>
                    </a:ext>
                  </a:extLst>
                </p14:cNvPr>
                <p14:cNvContentPartPr/>
                <p14:nvPr/>
              </p14:nvContentPartPr>
              <p14:xfrm>
                <a:off x="2989449" y="1191016"/>
                <a:ext cx="402120" cy="2649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79C93203-43D1-4924-A095-4FC80483D94C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2980449" y="1182376"/>
                  <a:ext cx="419760" cy="28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3D4C7DD7-1423-42FE-8CF2-8CAD110B9AB7}"/>
                    </a:ext>
                  </a:extLst>
                </p14:cNvPr>
                <p14:cNvContentPartPr/>
                <p14:nvPr/>
              </p14:nvContentPartPr>
              <p14:xfrm>
                <a:off x="3409569" y="1366696"/>
                <a:ext cx="55080" cy="6696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3D4C7DD7-1423-42FE-8CF2-8CAD110B9AB7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3400929" y="1357696"/>
                  <a:ext cx="7272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43E8CF4E-BDF9-4C2C-8F81-0C38AD687E77}"/>
                    </a:ext>
                  </a:extLst>
                </p14:cNvPr>
                <p14:cNvContentPartPr/>
                <p14:nvPr/>
              </p14:nvContentPartPr>
              <p14:xfrm>
                <a:off x="3538089" y="1344736"/>
                <a:ext cx="77760" cy="8460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43E8CF4E-BDF9-4C2C-8F81-0C38AD687E77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3529449" y="1335736"/>
                  <a:ext cx="9540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6A6F4E73-26C0-4FC2-8CC8-88100DC7E04C}"/>
                    </a:ext>
                  </a:extLst>
                </p14:cNvPr>
                <p14:cNvContentPartPr/>
                <p14:nvPr/>
              </p14:nvContentPartPr>
              <p14:xfrm>
                <a:off x="3950289" y="1325656"/>
                <a:ext cx="98280" cy="11160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6A6F4E73-26C0-4FC2-8CC8-88100DC7E04C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3941289" y="1317016"/>
                  <a:ext cx="11592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7637B5D4-4E06-42B8-B91E-1D5AC5E5EBF8}"/>
                    </a:ext>
                  </a:extLst>
                </p14:cNvPr>
                <p14:cNvContentPartPr/>
                <p14:nvPr/>
              </p14:nvContentPartPr>
              <p14:xfrm>
                <a:off x="4074129" y="1331416"/>
                <a:ext cx="138240" cy="1076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7637B5D4-4E06-42B8-B91E-1D5AC5E5EBF8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4065129" y="1322776"/>
                  <a:ext cx="15588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2BEB7880-02AA-4C6B-9279-A377492E7E63}"/>
                    </a:ext>
                  </a:extLst>
                </p14:cNvPr>
                <p14:cNvContentPartPr/>
                <p14:nvPr/>
              </p14:nvContentPartPr>
              <p14:xfrm>
                <a:off x="5990769" y="1285336"/>
                <a:ext cx="72720" cy="138024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2BEB7880-02AA-4C6B-9279-A377492E7E63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5982129" y="1276696"/>
                  <a:ext cx="90360" cy="139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B3039CCF-5E05-409D-A109-F7BF5458B25A}"/>
                    </a:ext>
                  </a:extLst>
                </p14:cNvPr>
                <p14:cNvContentPartPr/>
                <p14:nvPr/>
              </p14:nvContentPartPr>
              <p14:xfrm>
                <a:off x="6094809" y="1202176"/>
                <a:ext cx="2249280" cy="15861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B3039CCF-5E05-409D-A109-F7BF5458B25A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6086169" y="1193176"/>
                  <a:ext cx="2266920" cy="160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700E7EC0-5564-47FD-AAEE-C3417311C208}"/>
                    </a:ext>
                  </a:extLst>
                </p14:cNvPr>
                <p14:cNvContentPartPr/>
                <p14:nvPr/>
              </p14:nvContentPartPr>
              <p14:xfrm>
                <a:off x="6031809" y="2640376"/>
                <a:ext cx="2009880" cy="536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700E7EC0-5564-47FD-AAEE-C3417311C208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6023169" y="2631736"/>
                  <a:ext cx="202752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28EE2EE6-922E-49CE-9862-CF6E37C874E4}"/>
                    </a:ext>
                  </a:extLst>
                </p14:cNvPr>
                <p14:cNvContentPartPr/>
                <p14:nvPr/>
              </p14:nvContentPartPr>
              <p14:xfrm>
                <a:off x="6162489" y="1356616"/>
                <a:ext cx="1750680" cy="1270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28EE2EE6-922E-49CE-9862-CF6E37C874E4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6153489" y="1347616"/>
                  <a:ext cx="176832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9CFB2682-520D-40BC-B2B1-78C701A7376D}"/>
                    </a:ext>
                  </a:extLst>
                </p14:cNvPr>
                <p14:cNvContentPartPr/>
                <p14:nvPr/>
              </p14:nvContentPartPr>
              <p14:xfrm>
                <a:off x="6212889" y="1784296"/>
                <a:ext cx="2095560" cy="352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9CFB2682-520D-40BC-B2B1-78C701A7376D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6204249" y="1775296"/>
                  <a:ext cx="211320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BCDB2727-8FEC-4C2D-A8A3-73A21DC097C5}"/>
                    </a:ext>
                  </a:extLst>
                </p14:cNvPr>
                <p14:cNvContentPartPr/>
                <p14:nvPr/>
              </p14:nvContentPartPr>
              <p14:xfrm>
                <a:off x="6161049" y="2219176"/>
                <a:ext cx="2129040" cy="1054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BCDB2727-8FEC-4C2D-A8A3-73A21DC097C5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6152409" y="2210176"/>
                  <a:ext cx="214668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A514BD60-E7CF-4FCD-9087-B1C9D7948B0B}"/>
                    </a:ext>
                  </a:extLst>
                </p14:cNvPr>
                <p14:cNvContentPartPr/>
                <p14:nvPr/>
              </p14:nvContentPartPr>
              <p14:xfrm>
                <a:off x="6561009" y="1216576"/>
                <a:ext cx="79560" cy="12708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A514BD60-E7CF-4FCD-9087-B1C9D7948B0B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6552369" y="1207576"/>
                  <a:ext cx="97200" cy="128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8C2B7775-A6D8-4AC8-9D98-74C141A853DD}"/>
                    </a:ext>
                  </a:extLst>
                </p14:cNvPr>
                <p14:cNvContentPartPr/>
                <p14:nvPr/>
              </p14:nvContentPartPr>
              <p14:xfrm>
                <a:off x="7083009" y="1272376"/>
                <a:ext cx="51480" cy="12600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8C2B7775-A6D8-4AC8-9D98-74C141A853DD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7074369" y="1263736"/>
                  <a:ext cx="69120" cy="127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8277E22F-EB19-449A-A105-79E30F7DCDF8}"/>
                    </a:ext>
                  </a:extLst>
                </p14:cNvPr>
                <p14:cNvContentPartPr/>
                <p14:nvPr/>
              </p14:nvContentPartPr>
              <p14:xfrm>
                <a:off x="7639209" y="1276696"/>
                <a:ext cx="67320" cy="12297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8277E22F-EB19-449A-A105-79E30F7DCDF8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7630569" y="1268056"/>
                  <a:ext cx="84960" cy="124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6FD04EE9-A1CF-4C61-813D-545C35E3B644}"/>
                    </a:ext>
                  </a:extLst>
                </p14:cNvPr>
                <p14:cNvContentPartPr/>
                <p14:nvPr/>
              </p14:nvContentPartPr>
              <p14:xfrm>
                <a:off x="5601969" y="1563976"/>
                <a:ext cx="197280" cy="57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6FD04EE9-A1CF-4C61-813D-545C35E3B644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5593329" y="1555336"/>
                  <a:ext cx="21492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8B7A2D91-80D0-4B40-BE82-3D1263E8AA23}"/>
                    </a:ext>
                  </a:extLst>
                </p14:cNvPr>
                <p14:cNvContentPartPr/>
                <p14:nvPr/>
              </p14:nvContentPartPr>
              <p14:xfrm>
                <a:off x="5772609" y="1505296"/>
                <a:ext cx="70560" cy="1663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8B7A2D91-80D0-4B40-BE82-3D1263E8AA23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5763969" y="1496296"/>
                  <a:ext cx="8820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767EC1C0-A235-4E5F-AD5D-506E19C29749}"/>
                    </a:ext>
                  </a:extLst>
                </p14:cNvPr>
                <p14:cNvContentPartPr/>
                <p14:nvPr/>
              </p14:nvContentPartPr>
              <p14:xfrm>
                <a:off x="5693049" y="1939816"/>
                <a:ext cx="246960" cy="169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767EC1C0-A235-4E5F-AD5D-506E19C29749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5684049" y="1931176"/>
                  <a:ext cx="26460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F572FA46-F748-4AA3-9683-75D6B72406C2}"/>
                    </a:ext>
                  </a:extLst>
                </p14:cNvPr>
                <p14:cNvContentPartPr/>
                <p14:nvPr/>
              </p14:nvContentPartPr>
              <p14:xfrm>
                <a:off x="5912289" y="1875736"/>
                <a:ext cx="106920" cy="20160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F572FA46-F748-4AA3-9683-75D6B72406C2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5903649" y="1866736"/>
                  <a:ext cx="12456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0AE14034-B5CC-41F9-9F31-89D0D63CFEF5}"/>
                    </a:ext>
                  </a:extLst>
                </p14:cNvPr>
                <p14:cNvContentPartPr/>
                <p14:nvPr/>
              </p14:nvContentPartPr>
              <p14:xfrm>
                <a:off x="6124329" y="1037656"/>
                <a:ext cx="134280" cy="280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0AE14034-B5CC-41F9-9F31-89D0D63CFEF5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6115329" y="1028656"/>
                  <a:ext cx="15192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CD61634B-9746-4DFE-A51A-5B6ADB63929B}"/>
                    </a:ext>
                  </a:extLst>
                </p14:cNvPr>
                <p14:cNvContentPartPr/>
                <p14:nvPr/>
              </p14:nvContentPartPr>
              <p14:xfrm>
                <a:off x="6149529" y="1087336"/>
                <a:ext cx="77760" cy="205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CD61634B-9746-4DFE-A51A-5B6ADB63929B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6140529" y="1078696"/>
                  <a:ext cx="9540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D44E07C1-37DC-4F2F-BA7D-EFA3FBC90805}"/>
                    </a:ext>
                  </a:extLst>
                </p14:cNvPr>
                <p14:cNvContentPartPr/>
                <p14:nvPr/>
              </p14:nvContentPartPr>
              <p14:xfrm>
                <a:off x="6160329" y="966736"/>
                <a:ext cx="39240" cy="28152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D44E07C1-37DC-4F2F-BA7D-EFA3FBC90805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6151689" y="958096"/>
                  <a:ext cx="56880" cy="29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0466FC17-1969-42AA-877B-2FCF12C22593}"/>
                    </a:ext>
                  </a:extLst>
                </p14:cNvPr>
                <p14:cNvContentPartPr/>
                <p14:nvPr/>
              </p14:nvContentPartPr>
              <p14:xfrm>
                <a:off x="6333849" y="1054936"/>
                <a:ext cx="68760" cy="1155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0466FC17-1969-42AA-877B-2FCF12C22593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6325209" y="1045936"/>
                  <a:ext cx="8640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487B2C2A-E082-491F-B372-90CE459193FA}"/>
                    </a:ext>
                  </a:extLst>
                </p14:cNvPr>
                <p14:cNvContentPartPr/>
                <p14:nvPr/>
              </p14:nvContentPartPr>
              <p14:xfrm>
                <a:off x="6420609" y="1076896"/>
                <a:ext cx="201960" cy="10332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487B2C2A-E082-491F-B372-90CE459193FA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6411969" y="1068256"/>
                  <a:ext cx="21960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27465C71-5012-45A1-A1EA-58CD9D5EA061}"/>
                    </a:ext>
                  </a:extLst>
                </p14:cNvPr>
                <p14:cNvContentPartPr/>
                <p14:nvPr/>
              </p14:nvContentPartPr>
              <p14:xfrm>
                <a:off x="6743169" y="1062136"/>
                <a:ext cx="159840" cy="669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27465C71-5012-45A1-A1EA-58CD9D5EA061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6734529" y="1053496"/>
                  <a:ext cx="17748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D714404E-955D-4659-93E4-CE57EC17B231}"/>
                    </a:ext>
                  </a:extLst>
                </p14:cNvPr>
                <p14:cNvContentPartPr/>
                <p14:nvPr/>
              </p14:nvContentPartPr>
              <p14:xfrm>
                <a:off x="6922809" y="1016056"/>
                <a:ext cx="196920" cy="1357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D714404E-955D-4659-93E4-CE57EC17B231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6914169" y="1007056"/>
                  <a:ext cx="21456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07A8D9E3-E344-4460-A727-59530BA2A579}"/>
                    </a:ext>
                  </a:extLst>
                </p14:cNvPr>
                <p14:cNvContentPartPr/>
                <p14:nvPr/>
              </p14:nvContentPartPr>
              <p14:xfrm>
                <a:off x="7212969" y="1046296"/>
                <a:ext cx="61200" cy="7056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07A8D9E3-E344-4460-A727-59530BA2A579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7203969" y="1037296"/>
                  <a:ext cx="7884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E7877FD0-8843-4904-A89D-11F2EC1D1D0C}"/>
                    </a:ext>
                  </a:extLst>
                </p14:cNvPr>
                <p14:cNvContentPartPr/>
                <p14:nvPr/>
              </p14:nvContentPartPr>
              <p14:xfrm>
                <a:off x="7269489" y="1047376"/>
                <a:ext cx="141480" cy="5148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E7877FD0-8843-4904-A89D-11F2EC1D1D0C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7260489" y="1038736"/>
                  <a:ext cx="15912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B4D5820F-7100-44B7-BF24-311FC0B40B23}"/>
                    </a:ext>
                  </a:extLst>
                </p14:cNvPr>
                <p14:cNvContentPartPr/>
                <p14:nvPr/>
              </p14:nvContentPartPr>
              <p14:xfrm>
                <a:off x="7434369" y="1053136"/>
                <a:ext cx="195120" cy="10044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B4D5820F-7100-44B7-BF24-311FC0B40B23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7425369" y="1044136"/>
                  <a:ext cx="21276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5B896EB2-C6E3-42AF-AC11-0EDEF7791018}"/>
                    </a:ext>
                  </a:extLst>
                </p14:cNvPr>
                <p14:cNvContentPartPr/>
                <p14:nvPr/>
              </p14:nvContentPartPr>
              <p14:xfrm>
                <a:off x="7671609" y="997696"/>
                <a:ext cx="20880" cy="5508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5B896EB2-C6E3-42AF-AC11-0EDEF7791018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7662609" y="988696"/>
                  <a:ext cx="3852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AAFC4ABB-5F02-4FFA-B554-7938B6D9D6AE}"/>
                    </a:ext>
                  </a:extLst>
                </p14:cNvPr>
                <p14:cNvContentPartPr/>
                <p14:nvPr/>
              </p14:nvContentPartPr>
              <p14:xfrm>
                <a:off x="7684929" y="1070416"/>
                <a:ext cx="42840" cy="7200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AAFC4ABB-5F02-4FFA-B554-7938B6D9D6AE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7676289" y="1061416"/>
                  <a:ext cx="6048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100C1A8A-CEA7-4302-936C-48A529D416F4}"/>
                    </a:ext>
                  </a:extLst>
                </p14:cNvPr>
                <p14:cNvContentPartPr/>
                <p14:nvPr/>
              </p14:nvContentPartPr>
              <p14:xfrm>
                <a:off x="7782129" y="1065736"/>
                <a:ext cx="67320" cy="561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100C1A8A-CEA7-4302-936C-48A529D416F4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7773489" y="1057096"/>
                  <a:ext cx="8496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2F164BB8-767E-405D-B596-0ACAEC29048B}"/>
                    </a:ext>
                  </a:extLst>
                </p14:cNvPr>
                <p14:cNvContentPartPr/>
                <p14:nvPr/>
              </p14:nvContentPartPr>
              <p14:xfrm>
                <a:off x="7873569" y="1047016"/>
                <a:ext cx="290880" cy="9864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2F164BB8-767E-405D-B596-0ACAEC29048B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7864929" y="1038376"/>
                  <a:ext cx="30852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F3C33745-5B32-4334-AF32-D3FC44B80664}"/>
                    </a:ext>
                  </a:extLst>
                </p14:cNvPr>
                <p14:cNvContentPartPr/>
                <p14:nvPr/>
              </p14:nvContentPartPr>
              <p14:xfrm>
                <a:off x="4705569" y="1326016"/>
                <a:ext cx="77760" cy="9576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F3C33745-5B32-4334-AF32-D3FC44B80664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4696569" y="1317376"/>
                  <a:ext cx="9540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52C08066-0914-43A8-AB5C-F32FA7B386EB}"/>
                    </a:ext>
                  </a:extLst>
                </p14:cNvPr>
                <p14:cNvContentPartPr/>
                <p14:nvPr/>
              </p14:nvContentPartPr>
              <p14:xfrm>
                <a:off x="4827249" y="1346896"/>
                <a:ext cx="65880" cy="8208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52C08066-0914-43A8-AB5C-F32FA7B386EB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4818249" y="1337896"/>
                  <a:ext cx="8352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E9A3A8D3-1218-4F27-B446-F8798FD022D1}"/>
                    </a:ext>
                  </a:extLst>
                </p14:cNvPr>
                <p14:cNvContentPartPr/>
                <p14:nvPr/>
              </p14:nvContentPartPr>
              <p14:xfrm>
                <a:off x="4926969" y="1365976"/>
                <a:ext cx="69480" cy="6444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E9A3A8D3-1218-4F27-B446-F8798FD022D1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4917969" y="1357336"/>
                  <a:ext cx="8712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2E06091A-03F1-480C-8192-D43F501BFC21}"/>
                    </a:ext>
                  </a:extLst>
                </p14:cNvPr>
                <p14:cNvContentPartPr/>
                <p14:nvPr/>
              </p14:nvContentPartPr>
              <p14:xfrm>
                <a:off x="5023809" y="1364176"/>
                <a:ext cx="16200" cy="7848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2E06091A-03F1-480C-8192-D43F501BFC21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5015169" y="1355536"/>
                  <a:ext cx="3384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985D7FCA-45E2-425F-AEE6-7B232C851C7B}"/>
                    </a:ext>
                  </a:extLst>
                </p14:cNvPr>
                <p14:cNvContentPartPr/>
                <p14:nvPr/>
              </p14:nvContentPartPr>
              <p14:xfrm>
                <a:off x="5088969" y="1346896"/>
                <a:ext cx="176040" cy="28656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985D7FCA-45E2-425F-AEE6-7B232C851C7B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5079969" y="1338256"/>
                  <a:ext cx="193680" cy="30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84804CAD-354E-4DED-8219-50AC629460B6}"/>
                    </a:ext>
                  </a:extLst>
                </p14:cNvPr>
                <p14:cNvContentPartPr/>
                <p14:nvPr/>
              </p14:nvContentPartPr>
              <p14:xfrm>
                <a:off x="5041089" y="1232056"/>
                <a:ext cx="360" cy="36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84804CAD-354E-4DED-8219-50AC629460B6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5032089" y="122305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58F05DE6-0E60-48BC-9F36-102F5BF086CB}"/>
                    </a:ext>
                  </a:extLst>
                </p14:cNvPr>
                <p14:cNvContentPartPr/>
                <p14:nvPr/>
              </p14:nvContentPartPr>
              <p14:xfrm>
                <a:off x="4489569" y="1323496"/>
                <a:ext cx="13320" cy="6876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58F05DE6-0E60-48BC-9F36-102F5BF086CB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4480569" y="1314856"/>
                  <a:ext cx="3096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89BFF54A-1DFF-46C8-AC36-52231C5FFEE3}"/>
                    </a:ext>
                  </a:extLst>
                </p14:cNvPr>
                <p14:cNvContentPartPr/>
                <p14:nvPr/>
              </p14:nvContentPartPr>
              <p14:xfrm>
                <a:off x="4502529" y="1203616"/>
                <a:ext cx="360" cy="900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89BFF54A-1DFF-46C8-AC36-52231C5FFEE3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4493529" y="1194976"/>
                  <a:ext cx="1800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1144C8B4-80BC-4752-B9CD-CA9412E16CBF}"/>
                    </a:ext>
                  </a:extLst>
                </p14:cNvPr>
                <p14:cNvContentPartPr/>
                <p14:nvPr/>
              </p14:nvContentPartPr>
              <p14:xfrm>
                <a:off x="4588209" y="1310176"/>
                <a:ext cx="101880" cy="8028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1144C8B4-80BC-4752-B9CD-CA9412E16CBF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4579569" y="1301176"/>
                  <a:ext cx="11952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7CB5CBF6-9AD0-4020-8F11-CCC692CFED6A}"/>
                    </a:ext>
                  </a:extLst>
                </p14:cNvPr>
                <p14:cNvContentPartPr/>
                <p14:nvPr/>
              </p14:nvContentPartPr>
              <p14:xfrm>
                <a:off x="5274729" y="1065376"/>
                <a:ext cx="72000" cy="13788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7CB5CBF6-9AD0-4020-8F11-CCC692CFED6A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5266089" y="1056736"/>
                  <a:ext cx="8964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D6627A30-18A0-4D65-8BD5-4DCD464C6141}"/>
                    </a:ext>
                  </a:extLst>
                </p14:cNvPr>
                <p14:cNvContentPartPr/>
                <p14:nvPr/>
              </p14:nvContentPartPr>
              <p14:xfrm>
                <a:off x="5430249" y="1072216"/>
                <a:ext cx="74520" cy="15912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D6627A30-18A0-4D65-8BD5-4DCD464C6141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5421249" y="1063216"/>
                  <a:ext cx="9216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1D34B6FA-9356-4155-A70E-7100DB7E2FF3}"/>
                    </a:ext>
                  </a:extLst>
                </p14:cNvPr>
                <p14:cNvContentPartPr/>
                <p14:nvPr/>
              </p14:nvContentPartPr>
              <p14:xfrm>
                <a:off x="5558409" y="1171216"/>
                <a:ext cx="87840" cy="972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1D34B6FA-9356-4155-A70E-7100DB7E2FF3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5549409" y="1162216"/>
                  <a:ext cx="10548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7A8DFAF7-4707-40AF-BEDC-E9678E402149}"/>
                    </a:ext>
                  </a:extLst>
                </p14:cNvPr>
                <p14:cNvContentPartPr/>
                <p14:nvPr/>
              </p14:nvContentPartPr>
              <p14:xfrm>
                <a:off x="5636169" y="1125496"/>
                <a:ext cx="29880" cy="9288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7A8DFAF7-4707-40AF-BEDC-E9678E402149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5627529" y="1116496"/>
                  <a:ext cx="4752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31F2E75E-4497-414D-82D7-51582602E478}"/>
                    </a:ext>
                  </a:extLst>
                </p14:cNvPr>
                <p14:cNvContentPartPr/>
                <p14:nvPr/>
              </p14:nvContentPartPr>
              <p14:xfrm>
                <a:off x="5783769" y="1067896"/>
                <a:ext cx="59760" cy="2664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31F2E75E-4497-414D-82D7-51582602E478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5775129" y="1058896"/>
                  <a:ext cx="7740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C0BF8D85-6A7A-418A-A50C-CE6BFE5CB048}"/>
                    </a:ext>
                  </a:extLst>
                </p14:cNvPr>
                <p14:cNvContentPartPr/>
                <p14:nvPr/>
              </p14:nvContentPartPr>
              <p14:xfrm>
                <a:off x="5708169" y="1094176"/>
                <a:ext cx="177480" cy="12348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C0BF8D85-6A7A-418A-A50C-CE6BFE5CB048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5699169" y="1085536"/>
                  <a:ext cx="19512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065858EA-ED7A-475B-AB0F-9418EA08C048}"/>
                    </a:ext>
                  </a:extLst>
                </p14:cNvPr>
                <p14:cNvContentPartPr/>
                <p14:nvPr/>
              </p14:nvContentPartPr>
              <p14:xfrm>
                <a:off x="5922009" y="1084816"/>
                <a:ext cx="87840" cy="13932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065858EA-ED7A-475B-AB0F-9418EA08C048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5913009" y="1076176"/>
                  <a:ext cx="10548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FDF6EED7-1F30-41B0-83E3-BC8ED37CA55F}"/>
                    </a:ext>
                  </a:extLst>
                </p14:cNvPr>
                <p14:cNvContentPartPr/>
                <p14:nvPr/>
              </p14:nvContentPartPr>
              <p14:xfrm>
                <a:off x="5939649" y="1034416"/>
                <a:ext cx="16200" cy="4392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FDF6EED7-1F30-41B0-83E3-BC8ED37CA55F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5930649" y="1025776"/>
                  <a:ext cx="3384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B0807139-D708-466A-BB9E-2F105BD7EBFC}"/>
                    </a:ext>
                  </a:extLst>
                </p14:cNvPr>
                <p14:cNvContentPartPr/>
                <p14:nvPr/>
              </p14:nvContentPartPr>
              <p14:xfrm>
                <a:off x="5940369" y="1199296"/>
                <a:ext cx="38880" cy="5544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B0807139-D708-466A-BB9E-2F105BD7EBFC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5931729" y="1190296"/>
                  <a:ext cx="5652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2E4F3BB4-545A-46B1-B639-86E578C55E3B}"/>
                    </a:ext>
                  </a:extLst>
                </p14:cNvPr>
                <p14:cNvContentPartPr/>
                <p14:nvPr/>
              </p14:nvContentPartPr>
              <p14:xfrm>
                <a:off x="7364529" y="2787256"/>
                <a:ext cx="25920" cy="13716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2E4F3BB4-545A-46B1-B639-86E578C55E3B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7355889" y="2778616"/>
                  <a:ext cx="4356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8434F041-177A-4132-BE13-57711B455093}"/>
                    </a:ext>
                  </a:extLst>
                </p14:cNvPr>
                <p14:cNvContentPartPr/>
                <p14:nvPr/>
              </p14:nvContentPartPr>
              <p14:xfrm>
                <a:off x="7311969" y="2713096"/>
                <a:ext cx="150120" cy="9324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8434F041-177A-4132-BE13-57711B455093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7303329" y="2704096"/>
                  <a:ext cx="16776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1A3FF9E0-1519-4D76-BA96-0F832FB07E5D}"/>
                    </a:ext>
                  </a:extLst>
                </p14:cNvPr>
                <p14:cNvContentPartPr/>
                <p14:nvPr/>
              </p14:nvContentPartPr>
              <p14:xfrm>
                <a:off x="7906689" y="2782576"/>
                <a:ext cx="11880" cy="13932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1A3FF9E0-1519-4D76-BA96-0F832FB07E5D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7897689" y="2773576"/>
                  <a:ext cx="2952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BFE9C170-1689-4CF3-92D9-793FC154D4B5}"/>
                    </a:ext>
                  </a:extLst>
                </p14:cNvPr>
                <p14:cNvContentPartPr/>
                <p14:nvPr/>
              </p14:nvContentPartPr>
              <p14:xfrm>
                <a:off x="7875009" y="2775016"/>
                <a:ext cx="86400" cy="4140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BFE9C170-1689-4CF3-92D9-793FC154D4B5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7866369" y="2766376"/>
                  <a:ext cx="10404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9573A3DD-0AEB-463C-84B9-5177986CF3DF}"/>
                    </a:ext>
                  </a:extLst>
                </p14:cNvPr>
                <p14:cNvContentPartPr/>
                <p14:nvPr/>
              </p14:nvContentPartPr>
              <p14:xfrm>
                <a:off x="2727009" y="1568656"/>
                <a:ext cx="201600" cy="22716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9573A3DD-0AEB-463C-84B9-5177986CF3DF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2718009" y="1560016"/>
                  <a:ext cx="21924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A8EEAB71-4AF4-4292-96A6-31C618B3BB31}"/>
                    </a:ext>
                  </a:extLst>
                </p14:cNvPr>
                <p14:cNvContentPartPr/>
                <p14:nvPr/>
              </p14:nvContentPartPr>
              <p14:xfrm>
                <a:off x="2976489" y="1741096"/>
                <a:ext cx="55800" cy="4500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A8EEAB71-4AF4-4292-96A6-31C618B3BB31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2967849" y="1732456"/>
                  <a:ext cx="734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FF8B99C2-77EC-435C-8CB7-8AC92C5EA9E8}"/>
                    </a:ext>
                  </a:extLst>
                </p14:cNvPr>
                <p14:cNvContentPartPr/>
                <p14:nvPr/>
              </p14:nvContentPartPr>
              <p14:xfrm>
                <a:off x="3086649" y="1588456"/>
                <a:ext cx="54360" cy="24984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FF8B99C2-77EC-435C-8CB7-8AC92C5EA9E8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3077649" y="1579456"/>
                  <a:ext cx="7200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0C4B3073-510F-46FC-A79B-3DC689D9C990}"/>
                    </a:ext>
                  </a:extLst>
                </p14:cNvPr>
                <p14:cNvContentPartPr/>
                <p14:nvPr/>
              </p14:nvContentPartPr>
              <p14:xfrm>
                <a:off x="3126249" y="1749376"/>
                <a:ext cx="48240" cy="7524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0C4B3073-510F-46FC-A79B-3DC689D9C990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3117249" y="1740376"/>
                  <a:ext cx="6588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0C337C2A-9DAA-483F-BAD1-66CA8D5A79EA}"/>
                    </a:ext>
                  </a:extLst>
                </p14:cNvPr>
                <p14:cNvContentPartPr/>
                <p14:nvPr/>
              </p14:nvContentPartPr>
              <p14:xfrm>
                <a:off x="3322089" y="1788616"/>
                <a:ext cx="3240" cy="2196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0C337C2A-9DAA-483F-BAD1-66CA8D5A79EA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3313449" y="1779616"/>
                  <a:ext cx="2088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D0510CB0-E49F-43C6-99FC-11EDF9B76C2A}"/>
                    </a:ext>
                  </a:extLst>
                </p14:cNvPr>
                <p14:cNvContentPartPr/>
                <p14:nvPr/>
              </p14:nvContentPartPr>
              <p14:xfrm>
                <a:off x="3278889" y="1645696"/>
                <a:ext cx="133200" cy="23436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D0510CB0-E49F-43C6-99FC-11EDF9B76C2A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3270249" y="1637056"/>
                  <a:ext cx="15084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E87A9C4F-0D6B-4552-9EEE-484D8C1F8EE8}"/>
                    </a:ext>
                  </a:extLst>
                </p14:cNvPr>
                <p14:cNvContentPartPr/>
                <p14:nvPr/>
              </p14:nvContentPartPr>
              <p14:xfrm>
                <a:off x="2735289" y="2048896"/>
                <a:ext cx="50760" cy="8388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E87A9C4F-0D6B-4552-9EEE-484D8C1F8EE8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2726289" y="2039896"/>
                  <a:ext cx="6840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7F801960-9B21-4A36-94E8-1E207B674D42}"/>
                    </a:ext>
                  </a:extLst>
                </p14:cNvPr>
                <p14:cNvContentPartPr/>
                <p14:nvPr/>
              </p14:nvContentPartPr>
              <p14:xfrm>
                <a:off x="2782449" y="2071936"/>
                <a:ext cx="209160" cy="6156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7F801960-9B21-4A36-94E8-1E207B674D42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2773809" y="2063296"/>
                  <a:ext cx="22680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25B3BB86-E05F-4C27-87A1-AAEE46E550CF}"/>
                    </a:ext>
                  </a:extLst>
                </p14:cNvPr>
                <p14:cNvContentPartPr/>
                <p14:nvPr/>
              </p14:nvContentPartPr>
              <p14:xfrm>
                <a:off x="2994849" y="2094976"/>
                <a:ext cx="6480" cy="144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25B3BB86-E05F-4C27-87A1-AAEE46E550CF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2986209" y="2085976"/>
                  <a:ext cx="24120" cy="1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E885B469-F090-4126-9DD2-81140B25A13F}"/>
                    </a:ext>
                  </a:extLst>
                </p14:cNvPr>
                <p14:cNvContentPartPr/>
                <p14:nvPr/>
              </p14:nvContentPartPr>
              <p14:xfrm>
                <a:off x="2994489" y="1964296"/>
                <a:ext cx="149760" cy="21996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E885B469-F090-4126-9DD2-81140B25A13F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2985849" y="1955656"/>
                  <a:ext cx="16740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EF4E5AE4-5242-45E7-AD1E-623BABD032E5}"/>
                    </a:ext>
                  </a:extLst>
                </p14:cNvPr>
                <p14:cNvContentPartPr/>
                <p14:nvPr/>
              </p14:nvContentPartPr>
              <p14:xfrm>
                <a:off x="3146049" y="2033416"/>
                <a:ext cx="2520" cy="972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EF4E5AE4-5242-45E7-AD1E-623BABD032E5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3137049" y="2024416"/>
                  <a:ext cx="2016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A0B21C99-B418-4B1E-AD9E-82E0FFAB5710}"/>
                    </a:ext>
                  </a:extLst>
                </p14:cNvPr>
                <p14:cNvContentPartPr/>
                <p14:nvPr/>
              </p14:nvContentPartPr>
              <p14:xfrm>
                <a:off x="3196449" y="2110096"/>
                <a:ext cx="73440" cy="7524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A0B21C99-B418-4B1E-AD9E-82E0FFAB5710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3187809" y="2101456"/>
                  <a:ext cx="9108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39B0141E-47CF-46E0-8FF9-668146B83B4E}"/>
                    </a:ext>
                  </a:extLst>
                </p14:cNvPr>
                <p14:cNvContentPartPr/>
                <p14:nvPr/>
              </p14:nvContentPartPr>
              <p14:xfrm>
                <a:off x="3303009" y="2107936"/>
                <a:ext cx="115920" cy="6480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39B0141E-47CF-46E0-8FF9-668146B83B4E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3294369" y="2099296"/>
                  <a:ext cx="13356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7016B592-72B8-46D7-9270-8BE5CD974913}"/>
                    </a:ext>
                  </a:extLst>
                </p14:cNvPr>
                <p14:cNvContentPartPr/>
                <p14:nvPr/>
              </p14:nvContentPartPr>
              <p14:xfrm>
                <a:off x="3675609" y="1664416"/>
                <a:ext cx="324720" cy="22536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7016B592-72B8-46D7-9270-8BE5CD974913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3666969" y="1655416"/>
                  <a:ext cx="34236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A411535B-9A6D-44DA-B2E5-EABFA2FE9EDA}"/>
                    </a:ext>
                  </a:extLst>
                </p14:cNvPr>
                <p14:cNvContentPartPr/>
                <p14:nvPr/>
              </p14:nvContentPartPr>
              <p14:xfrm>
                <a:off x="4003569" y="1799056"/>
                <a:ext cx="145080" cy="6156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A411535B-9A6D-44DA-B2E5-EABFA2FE9EDA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3994929" y="1790416"/>
                  <a:ext cx="16272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353AA021-5003-4233-B409-3EFD57A14F33}"/>
                    </a:ext>
                  </a:extLst>
                </p14:cNvPr>
                <p14:cNvContentPartPr/>
                <p14:nvPr/>
              </p14:nvContentPartPr>
              <p14:xfrm>
                <a:off x="4534209" y="1665856"/>
                <a:ext cx="166680" cy="20088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353AA021-5003-4233-B409-3EFD57A14F33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4525209" y="1657216"/>
                  <a:ext cx="18432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F1BE6825-2027-4F6C-AFCB-D75AEBA37898}"/>
                    </a:ext>
                  </a:extLst>
                </p14:cNvPr>
                <p14:cNvContentPartPr/>
                <p14:nvPr/>
              </p14:nvContentPartPr>
              <p14:xfrm>
                <a:off x="4825089" y="1668376"/>
                <a:ext cx="144000" cy="23796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F1BE6825-2027-4F6C-AFCB-D75AEBA37898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4816089" y="1659736"/>
                  <a:ext cx="16164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1A221FE8-3ED4-4DBA-B208-5157BFE69EBF}"/>
                    </a:ext>
                  </a:extLst>
                </p14:cNvPr>
                <p14:cNvContentPartPr/>
                <p14:nvPr/>
              </p14:nvContentPartPr>
              <p14:xfrm>
                <a:off x="4389849" y="1799056"/>
                <a:ext cx="30960" cy="17928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1A221FE8-3ED4-4DBA-B208-5157BFE69EBF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4380849" y="1790056"/>
                  <a:ext cx="4860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15E5EEBF-922C-4065-A176-DEFC788B6994}"/>
                    </a:ext>
                  </a:extLst>
                </p14:cNvPr>
                <p14:cNvContentPartPr/>
                <p14:nvPr/>
              </p14:nvContentPartPr>
              <p14:xfrm>
                <a:off x="5050449" y="1878256"/>
                <a:ext cx="37440" cy="972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15E5EEBF-922C-4065-A176-DEFC788B6994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5041809" y="1869616"/>
                  <a:ext cx="5508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431B141F-5FF1-48F1-A075-393B858D563C}"/>
                    </a:ext>
                  </a:extLst>
                </p14:cNvPr>
                <p14:cNvContentPartPr/>
                <p14:nvPr/>
              </p14:nvContentPartPr>
              <p14:xfrm>
                <a:off x="5209929" y="1877896"/>
                <a:ext cx="150120" cy="2556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431B141F-5FF1-48F1-A075-393B858D563C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5200929" y="1868896"/>
                  <a:ext cx="16776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98197B92-4BA1-4F97-BCCD-2688758EDBF2}"/>
                    </a:ext>
                  </a:extLst>
                </p14:cNvPr>
                <p14:cNvContentPartPr/>
                <p14:nvPr/>
              </p14:nvContentPartPr>
              <p14:xfrm>
                <a:off x="3738609" y="1995976"/>
                <a:ext cx="240120" cy="29016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98197B92-4BA1-4F97-BCCD-2688758EDBF2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3729609" y="1987336"/>
                  <a:ext cx="257760" cy="30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C2B2C7EA-0A59-4A92-BD84-7F9B4CC5395B}"/>
                    </a:ext>
                  </a:extLst>
                </p14:cNvPr>
                <p14:cNvContentPartPr/>
                <p14:nvPr/>
              </p14:nvContentPartPr>
              <p14:xfrm>
                <a:off x="3991689" y="1983016"/>
                <a:ext cx="655560" cy="29772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C2B2C7EA-0A59-4A92-BD84-7F9B4CC5395B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3982689" y="1974016"/>
                  <a:ext cx="673200" cy="31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E7868BA3-05D4-4B21-89A6-0B06BF5DADA6}"/>
                    </a:ext>
                  </a:extLst>
                </p14:cNvPr>
                <p14:cNvContentPartPr/>
                <p14:nvPr/>
              </p14:nvContentPartPr>
              <p14:xfrm>
                <a:off x="6281289" y="2800216"/>
                <a:ext cx="19440" cy="12456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E7868BA3-05D4-4B21-89A6-0B06BF5DADA6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6272649" y="2791576"/>
                  <a:ext cx="3708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FABDC0CE-F742-460D-AB16-535FF01174B5}"/>
                    </a:ext>
                  </a:extLst>
                </p14:cNvPr>
                <p14:cNvContentPartPr/>
                <p14:nvPr/>
              </p14:nvContentPartPr>
              <p14:xfrm>
                <a:off x="6251049" y="2739016"/>
                <a:ext cx="126000" cy="6588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FABDC0CE-F742-460D-AB16-535FF01174B5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6242049" y="2730016"/>
                  <a:ext cx="14364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5F09F50E-A65D-4AE4-9AC7-810586D7482E}"/>
                    </a:ext>
                  </a:extLst>
                </p14:cNvPr>
                <p14:cNvContentPartPr/>
                <p14:nvPr/>
              </p14:nvContentPartPr>
              <p14:xfrm>
                <a:off x="6810489" y="2763856"/>
                <a:ext cx="4320" cy="12636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5F09F50E-A65D-4AE4-9AC7-810586D7482E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6801489" y="2755216"/>
                  <a:ext cx="2196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B61A9716-0F9F-4B5A-A824-C1729C3E676A}"/>
                    </a:ext>
                  </a:extLst>
                </p14:cNvPr>
                <p14:cNvContentPartPr/>
                <p14:nvPr/>
              </p14:nvContentPartPr>
              <p14:xfrm>
                <a:off x="6783849" y="2774656"/>
                <a:ext cx="85680" cy="4032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B61A9716-0F9F-4B5A-A824-C1729C3E676A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6774849" y="2765656"/>
                  <a:ext cx="10332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7D5E974D-5327-4EAA-9B0F-17AFE220094E}"/>
                    </a:ext>
                  </a:extLst>
                </p14:cNvPr>
                <p14:cNvContentPartPr/>
                <p14:nvPr/>
              </p14:nvContentPartPr>
              <p14:xfrm>
                <a:off x="6624369" y="2817136"/>
                <a:ext cx="10080" cy="10260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7D5E974D-5327-4EAA-9B0F-17AFE220094E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6615729" y="2808496"/>
                  <a:ext cx="2772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FE794581-ECBD-4A00-B545-5A9B3F97331D}"/>
                    </a:ext>
                  </a:extLst>
                </p14:cNvPr>
                <p14:cNvContentPartPr/>
                <p14:nvPr/>
              </p14:nvContentPartPr>
              <p14:xfrm>
                <a:off x="6588369" y="2865016"/>
                <a:ext cx="89640" cy="2124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FE794581-ECBD-4A00-B545-5A9B3F97331D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6579729" y="2856016"/>
                  <a:ext cx="107280" cy="38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85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FB15992B-3F50-43C6-A11E-B2E682B51AAB}"/>
                  </a:ext>
                </a:extLst>
              </p14:cNvPr>
              <p14:cNvContentPartPr/>
              <p14:nvPr/>
            </p14:nvContentPartPr>
            <p14:xfrm>
              <a:off x="4557249" y="2127736"/>
              <a:ext cx="60840" cy="164880"/>
            </p14:xfrm>
          </p:contentPart>
        </mc:Choice>
        <mc:Fallback xmlns=""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FB15992B-3F50-43C6-A11E-B2E682B51AAB}"/>
                  </a:ext>
                </a:extLst>
              </p:cNvPr>
              <p:cNvPicPr/>
              <p:nvPr/>
            </p:nvPicPr>
            <p:blipFill>
              <a:blip r:embed="rId186"/>
              <a:stretch>
                <a:fillRect/>
              </a:stretch>
            </p:blipFill>
            <p:spPr>
              <a:xfrm>
                <a:off x="4548249" y="2118736"/>
                <a:ext cx="78480" cy="18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7">
            <p14:nvContentPartPr>
              <p14:cNvPr id="155" name="Ink 154">
                <a:extLst>
                  <a:ext uri="{FF2B5EF4-FFF2-40B4-BE49-F238E27FC236}">
                    <a16:creationId xmlns:a16="http://schemas.microsoft.com/office/drawing/2014/main" id="{AB4A6233-1BE1-4646-8BB8-3BF689E08C01}"/>
                  </a:ext>
                </a:extLst>
              </p14:cNvPr>
              <p14:cNvContentPartPr/>
              <p14:nvPr/>
            </p14:nvContentPartPr>
            <p14:xfrm>
              <a:off x="1819449" y="2610856"/>
              <a:ext cx="711000" cy="69120"/>
            </p14:xfrm>
          </p:contentPart>
        </mc:Choice>
        <mc:Fallback xmlns="">
          <p:pic>
            <p:nvPicPr>
              <p:cNvPr id="155" name="Ink 154">
                <a:extLst>
                  <a:ext uri="{FF2B5EF4-FFF2-40B4-BE49-F238E27FC236}">
                    <a16:creationId xmlns:a16="http://schemas.microsoft.com/office/drawing/2014/main" id="{AB4A6233-1BE1-4646-8BB8-3BF689E08C01}"/>
                  </a:ext>
                </a:extLst>
              </p:cNvPr>
              <p:cNvPicPr/>
              <p:nvPr/>
            </p:nvPicPr>
            <p:blipFill>
              <a:blip r:embed="rId216"/>
              <a:stretch>
                <a:fillRect/>
              </a:stretch>
            </p:blipFill>
            <p:spPr>
              <a:xfrm>
                <a:off x="1810449" y="2602216"/>
                <a:ext cx="728640" cy="86760"/>
              </a:xfrm>
              <a:prstGeom prst="rect">
                <a:avLst/>
              </a:prstGeom>
            </p:spPr>
          </p:pic>
        </mc:Fallback>
      </mc:AlternateContent>
      <p:grpSp>
        <p:nvGrpSpPr>
          <p:cNvPr id="164" name="Group 163">
            <a:extLst>
              <a:ext uri="{FF2B5EF4-FFF2-40B4-BE49-F238E27FC236}">
                <a16:creationId xmlns:a16="http://schemas.microsoft.com/office/drawing/2014/main" id="{EC0A3B9E-5F83-4EC5-BB7B-E2E710A1DBF5}"/>
              </a:ext>
            </a:extLst>
          </p:cNvPr>
          <p:cNvGrpSpPr/>
          <p:nvPr/>
        </p:nvGrpSpPr>
        <p:grpSpPr>
          <a:xfrm>
            <a:off x="3162969" y="2395216"/>
            <a:ext cx="1742040" cy="394920"/>
            <a:chOff x="3162969" y="2395216"/>
            <a:chExt cx="1742040" cy="394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8F6900F7-8046-4E7F-A714-57D582C69359}"/>
                    </a:ext>
                  </a:extLst>
                </p14:cNvPr>
                <p14:cNvContentPartPr/>
                <p14:nvPr/>
              </p14:nvContentPartPr>
              <p14:xfrm>
                <a:off x="3162969" y="2395216"/>
                <a:ext cx="386640" cy="39492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8F6900F7-8046-4E7F-A714-57D582C69359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3154329" y="2386216"/>
                  <a:ext cx="404280" cy="41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AA6F545E-46D1-46B4-9E4A-B34D456E6495}"/>
                    </a:ext>
                  </a:extLst>
                </p14:cNvPr>
                <p14:cNvContentPartPr/>
                <p14:nvPr/>
              </p14:nvContentPartPr>
              <p14:xfrm>
                <a:off x="3733569" y="2516896"/>
                <a:ext cx="246960" cy="9792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AA6F545E-46D1-46B4-9E4A-B34D456E6495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3724929" y="2507896"/>
                  <a:ext cx="26460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E116AF39-97F5-42DE-9ED4-924F167813F4}"/>
                    </a:ext>
                  </a:extLst>
                </p14:cNvPr>
                <p14:cNvContentPartPr/>
                <p14:nvPr/>
              </p14:nvContentPartPr>
              <p14:xfrm>
                <a:off x="4014009" y="2532016"/>
                <a:ext cx="89280" cy="6588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E116AF39-97F5-42DE-9ED4-924F167813F4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4005009" y="2523376"/>
                  <a:ext cx="10692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44BB911B-83E9-4D05-93ED-374A53332F80}"/>
                    </a:ext>
                  </a:extLst>
                </p14:cNvPr>
                <p14:cNvContentPartPr/>
                <p14:nvPr/>
              </p14:nvContentPartPr>
              <p14:xfrm>
                <a:off x="4132089" y="2520136"/>
                <a:ext cx="68040" cy="9288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44BB911B-83E9-4D05-93ED-374A53332F80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4123449" y="2511496"/>
                  <a:ext cx="8568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3825E6B4-1739-4519-BA61-A664E210F6E9}"/>
                    </a:ext>
                  </a:extLst>
                </p14:cNvPr>
                <p14:cNvContentPartPr/>
                <p14:nvPr/>
              </p14:nvContentPartPr>
              <p14:xfrm>
                <a:off x="4433049" y="2423656"/>
                <a:ext cx="471960" cy="23868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3825E6B4-1739-4519-BA61-A664E210F6E9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4424049" y="2415016"/>
                  <a:ext cx="489600" cy="256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27">
            <p14:nvContentPartPr>
              <p14:cNvPr id="165" name="Ink 164">
                <a:extLst>
                  <a:ext uri="{FF2B5EF4-FFF2-40B4-BE49-F238E27FC236}">
                    <a16:creationId xmlns:a16="http://schemas.microsoft.com/office/drawing/2014/main" id="{02943D21-BADF-4DB5-93C8-3D19AF3E14E4}"/>
                  </a:ext>
                </a:extLst>
              </p14:cNvPr>
              <p14:cNvContentPartPr/>
              <p14:nvPr/>
            </p14:nvContentPartPr>
            <p14:xfrm>
              <a:off x="3817449" y="2800936"/>
              <a:ext cx="1116720" cy="69840"/>
            </p14:xfrm>
          </p:contentPart>
        </mc:Choice>
        <mc:Fallback xmlns="">
          <p:pic>
            <p:nvPicPr>
              <p:cNvPr id="165" name="Ink 164">
                <a:extLst>
                  <a:ext uri="{FF2B5EF4-FFF2-40B4-BE49-F238E27FC236}">
                    <a16:creationId xmlns:a16="http://schemas.microsoft.com/office/drawing/2014/main" id="{02943D21-BADF-4DB5-93C8-3D19AF3E14E4}"/>
                  </a:ext>
                </a:extLst>
              </p:cNvPr>
              <p:cNvPicPr/>
              <p:nvPr/>
            </p:nvPicPr>
            <p:blipFill>
              <a:blip r:embed="rId228"/>
              <a:stretch>
                <a:fillRect/>
              </a:stretch>
            </p:blipFill>
            <p:spPr>
              <a:xfrm>
                <a:off x="3808449" y="2791936"/>
                <a:ext cx="1134360" cy="87480"/>
              </a:xfrm>
              <a:prstGeom prst="rect">
                <a:avLst/>
              </a:prstGeom>
            </p:spPr>
          </p:pic>
        </mc:Fallback>
      </mc:AlternateContent>
      <p:grpSp>
        <p:nvGrpSpPr>
          <p:cNvPr id="167" name="Group 166">
            <a:extLst>
              <a:ext uri="{FF2B5EF4-FFF2-40B4-BE49-F238E27FC236}">
                <a16:creationId xmlns:a16="http://schemas.microsoft.com/office/drawing/2014/main" id="{842506EF-239C-41B5-A598-A14A30608E0C}"/>
              </a:ext>
            </a:extLst>
          </p:cNvPr>
          <p:cNvGrpSpPr/>
          <p:nvPr/>
        </p:nvGrpSpPr>
        <p:grpSpPr>
          <a:xfrm>
            <a:off x="998649" y="2316376"/>
            <a:ext cx="1899360" cy="388080"/>
            <a:chOff x="998649" y="2316376"/>
            <a:chExt cx="1899360" cy="388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1C7B2EC5-9D60-4289-8F06-DFE62145F16B}"/>
                    </a:ext>
                  </a:extLst>
                </p14:cNvPr>
                <p14:cNvContentPartPr/>
                <p14:nvPr/>
              </p14:nvContentPartPr>
              <p14:xfrm>
                <a:off x="2861289" y="2490256"/>
                <a:ext cx="16560" cy="1152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1C7B2EC5-9D60-4289-8F06-DFE62145F16B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2852649" y="2481616"/>
                  <a:ext cx="3420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C494D590-C83C-4677-84FD-7DD8C1C32951}"/>
                    </a:ext>
                  </a:extLst>
                </p14:cNvPr>
                <p14:cNvContentPartPr/>
                <p14:nvPr/>
              </p14:nvContentPartPr>
              <p14:xfrm>
                <a:off x="2882169" y="2587456"/>
                <a:ext cx="11880" cy="3744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C494D590-C83C-4677-84FD-7DD8C1C32951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2873169" y="2578816"/>
                  <a:ext cx="2952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E2C60241-3615-4850-A042-A374B8008AE2}"/>
                    </a:ext>
                  </a:extLst>
                </p14:cNvPr>
                <p14:cNvContentPartPr/>
                <p14:nvPr/>
              </p14:nvContentPartPr>
              <p14:xfrm>
                <a:off x="998649" y="2316376"/>
                <a:ext cx="1899360" cy="38808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E2C60241-3615-4850-A042-A374B8008AE2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990009" y="2307736"/>
                  <a:ext cx="1917000" cy="405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35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F09F8E61-1EBA-4D85-B4B6-27729069784F}"/>
                  </a:ext>
                </a:extLst>
              </p14:cNvPr>
              <p14:cNvContentPartPr/>
              <p14:nvPr/>
            </p14:nvContentPartPr>
            <p14:xfrm>
              <a:off x="2918169" y="1495216"/>
              <a:ext cx="2234520" cy="3456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F09F8E61-1EBA-4D85-B4B6-27729069784F}"/>
                  </a:ext>
                </a:extLst>
              </p:cNvPr>
              <p:cNvPicPr/>
              <p:nvPr/>
            </p:nvPicPr>
            <p:blipFill>
              <a:blip r:embed="rId236"/>
              <a:stretch>
                <a:fillRect/>
              </a:stretch>
            </p:blipFill>
            <p:spPr>
              <a:xfrm>
                <a:off x="2909529" y="1486216"/>
                <a:ext cx="2252160" cy="5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7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5CE50B35-7CF1-4F19-BA37-6773E59B242C}"/>
                  </a:ext>
                </a:extLst>
              </p14:cNvPr>
              <p14:cNvContentPartPr/>
              <p14:nvPr/>
            </p14:nvContentPartPr>
            <p14:xfrm>
              <a:off x="7120449" y="891136"/>
              <a:ext cx="1077840" cy="351360"/>
            </p14:xfrm>
          </p:contentPart>
        </mc:Choice>
        <mc:Fallback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5CE50B35-7CF1-4F19-BA37-6773E59B242C}"/>
                  </a:ext>
                </a:extLst>
              </p:cNvPr>
              <p:cNvPicPr/>
              <p:nvPr/>
            </p:nvPicPr>
            <p:blipFill>
              <a:blip r:embed="rId238"/>
              <a:stretch>
                <a:fillRect/>
              </a:stretch>
            </p:blipFill>
            <p:spPr>
              <a:xfrm>
                <a:off x="7111809" y="882496"/>
                <a:ext cx="1095480" cy="36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9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5A6E6D4A-0DC6-482A-9315-31E929424266}"/>
                  </a:ext>
                </a:extLst>
              </p14:cNvPr>
              <p14:cNvContentPartPr/>
              <p14:nvPr/>
            </p14:nvContentPartPr>
            <p14:xfrm>
              <a:off x="2807649" y="1889056"/>
              <a:ext cx="1260720" cy="47520"/>
            </p14:xfrm>
          </p:contentPart>
        </mc:Choice>
        <mc:Fallback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5A6E6D4A-0DC6-482A-9315-31E929424266}"/>
                  </a:ext>
                </a:extLst>
              </p:cNvPr>
              <p:cNvPicPr/>
              <p:nvPr/>
            </p:nvPicPr>
            <p:blipFill>
              <a:blip r:embed="rId240"/>
              <a:stretch>
                <a:fillRect/>
              </a:stretch>
            </p:blipFill>
            <p:spPr>
              <a:xfrm>
                <a:off x="2798649" y="1880056"/>
                <a:ext cx="1278360" cy="6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1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7BE6C800-697D-4A02-BC50-581BD6EC7F28}"/>
                  </a:ext>
                </a:extLst>
              </p14:cNvPr>
              <p14:cNvContentPartPr/>
              <p14:nvPr/>
            </p14:nvContentPartPr>
            <p14:xfrm>
              <a:off x="4572369" y="1935496"/>
              <a:ext cx="388440" cy="26640"/>
            </p14:xfrm>
          </p:contentPart>
        </mc:Choice>
        <mc:Fallback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7BE6C800-697D-4A02-BC50-581BD6EC7F28}"/>
                  </a:ext>
                </a:extLst>
              </p:cNvPr>
              <p:cNvPicPr/>
              <p:nvPr/>
            </p:nvPicPr>
            <p:blipFill>
              <a:blip r:embed="rId242"/>
              <a:stretch>
                <a:fillRect/>
              </a:stretch>
            </p:blipFill>
            <p:spPr>
              <a:xfrm>
                <a:off x="4563369" y="1926856"/>
                <a:ext cx="406080" cy="4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3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12F80DF7-8CE9-40E4-978F-83AAD7C83D91}"/>
                  </a:ext>
                </a:extLst>
              </p14:cNvPr>
              <p14:cNvContentPartPr/>
              <p14:nvPr/>
            </p14:nvContentPartPr>
            <p14:xfrm>
              <a:off x="2972169" y="2234296"/>
              <a:ext cx="1350720" cy="142560"/>
            </p14:xfrm>
          </p:contentPart>
        </mc:Choice>
        <mc:Fallback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12F80DF7-8CE9-40E4-978F-83AAD7C83D91}"/>
                  </a:ext>
                </a:extLst>
              </p:cNvPr>
              <p:cNvPicPr/>
              <p:nvPr/>
            </p:nvPicPr>
            <p:blipFill>
              <a:blip r:embed="rId244"/>
              <a:stretch>
                <a:fillRect/>
              </a:stretch>
            </p:blipFill>
            <p:spPr>
              <a:xfrm>
                <a:off x="2963529" y="2225656"/>
                <a:ext cx="1368360" cy="160200"/>
              </a:xfrm>
              <a:prstGeom prst="rect">
                <a:avLst/>
              </a:prstGeom>
            </p:spPr>
          </p:pic>
        </mc:Fallback>
      </mc:AlternateContent>
      <p:grpSp>
        <p:nvGrpSpPr>
          <p:cNvPr id="57" name="Group 56">
            <a:extLst>
              <a:ext uri="{FF2B5EF4-FFF2-40B4-BE49-F238E27FC236}">
                <a16:creationId xmlns:a16="http://schemas.microsoft.com/office/drawing/2014/main" id="{008F5EBC-90FA-40B2-B6A4-370C2316B887}"/>
              </a:ext>
            </a:extLst>
          </p:cNvPr>
          <p:cNvGrpSpPr/>
          <p:nvPr/>
        </p:nvGrpSpPr>
        <p:grpSpPr>
          <a:xfrm>
            <a:off x="6588369" y="2809576"/>
            <a:ext cx="88560" cy="109080"/>
            <a:chOff x="6588369" y="2809576"/>
            <a:chExt cx="88560" cy="109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5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CEA5672B-BB31-4DA0-B40D-19A9B092AEEA}"/>
                    </a:ext>
                  </a:extLst>
                </p14:cNvPr>
                <p14:cNvContentPartPr/>
                <p14:nvPr/>
              </p14:nvContentPartPr>
              <p14:xfrm>
                <a:off x="6617529" y="2809576"/>
                <a:ext cx="19440" cy="10908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CEA5672B-BB31-4DA0-B40D-19A9B092AEEA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6608889" y="2800936"/>
                  <a:ext cx="3708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7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E1AB44FF-334E-4F3A-87D2-43DF23CFC2E3}"/>
                    </a:ext>
                  </a:extLst>
                </p14:cNvPr>
                <p14:cNvContentPartPr/>
                <p14:nvPr/>
              </p14:nvContentPartPr>
              <p14:xfrm>
                <a:off x="6588369" y="2844496"/>
                <a:ext cx="88560" cy="2664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E1AB44FF-334E-4F3A-87D2-43DF23CFC2E3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6579369" y="2835856"/>
                  <a:ext cx="106200" cy="44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3DE14D87-EE91-4BA9-AD47-63CB9C0F96D2}"/>
              </a:ext>
            </a:extLst>
          </p:cNvPr>
          <p:cNvGrpSpPr/>
          <p:nvPr/>
        </p:nvGrpSpPr>
        <p:grpSpPr>
          <a:xfrm>
            <a:off x="4718889" y="3192616"/>
            <a:ext cx="1739520" cy="489240"/>
            <a:chOff x="4718889" y="3192616"/>
            <a:chExt cx="1739520" cy="489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9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EA6F75A3-278D-43DA-8440-C3FEC038602D}"/>
                    </a:ext>
                  </a:extLst>
                </p14:cNvPr>
                <p14:cNvContentPartPr/>
                <p14:nvPr/>
              </p14:nvContentPartPr>
              <p14:xfrm>
                <a:off x="5544729" y="3428416"/>
                <a:ext cx="182880" cy="2016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EA6F75A3-278D-43DA-8440-C3FEC038602D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5535729" y="3419416"/>
                  <a:ext cx="20052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1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C1A584B4-75A6-4913-BEEC-407A405A3C7E}"/>
                    </a:ext>
                  </a:extLst>
                </p14:cNvPr>
                <p14:cNvContentPartPr/>
                <p14:nvPr/>
              </p14:nvContentPartPr>
              <p14:xfrm>
                <a:off x="5597289" y="3498256"/>
                <a:ext cx="114480" cy="1836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C1A584B4-75A6-4913-BEEC-407A405A3C7E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5588649" y="3489616"/>
                  <a:ext cx="13212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3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2E56D062-C106-4947-8A67-60C71714FBC6}"/>
                    </a:ext>
                  </a:extLst>
                </p14:cNvPr>
                <p14:cNvContentPartPr/>
                <p14:nvPr/>
              </p14:nvContentPartPr>
              <p14:xfrm>
                <a:off x="5655249" y="3276496"/>
                <a:ext cx="63360" cy="33192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2E56D062-C106-4947-8A67-60C71714FBC6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5646609" y="3267496"/>
                  <a:ext cx="81000" cy="34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5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112E8C1B-1BE7-4F64-A06A-8013C8EC798B}"/>
                    </a:ext>
                  </a:extLst>
                </p14:cNvPr>
                <p14:cNvContentPartPr/>
                <p14:nvPr/>
              </p14:nvContentPartPr>
              <p14:xfrm>
                <a:off x="4718889" y="3405736"/>
                <a:ext cx="139680" cy="7596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112E8C1B-1BE7-4F64-A06A-8013C8EC798B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4710249" y="3397096"/>
                  <a:ext cx="15732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7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3B3E8FF2-8BCF-4730-ACBD-9AFF408EA7BA}"/>
                    </a:ext>
                  </a:extLst>
                </p14:cNvPr>
                <p14:cNvContentPartPr/>
                <p14:nvPr/>
              </p14:nvContentPartPr>
              <p14:xfrm>
                <a:off x="4872249" y="3423016"/>
                <a:ext cx="84240" cy="8352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3B3E8FF2-8BCF-4730-ACBD-9AFF408EA7BA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4863249" y="3414376"/>
                  <a:ext cx="10188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9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4402DC24-6217-4E24-A640-86440AC379FD}"/>
                    </a:ext>
                  </a:extLst>
                </p14:cNvPr>
                <p14:cNvContentPartPr/>
                <p14:nvPr/>
              </p14:nvContentPartPr>
              <p14:xfrm>
                <a:off x="4983489" y="3409336"/>
                <a:ext cx="52560" cy="9612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4402DC24-6217-4E24-A640-86440AC379FD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4974849" y="3400696"/>
                  <a:ext cx="7020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1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F98AEA54-FE59-41E5-A323-BF6592647D72}"/>
                    </a:ext>
                  </a:extLst>
                </p14:cNvPr>
                <p14:cNvContentPartPr/>
                <p14:nvPr/>
              </p14:nvContentPartPr>
              <p14:xfrm>
                <a:off x="5092569" y="3425176"/>
                <a:ext cx="69120" cy="7776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F98AEA54-FE59-41E5-A323-BF6592647D72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5083569" y="3416536"/>
                  <a:ext cx="8676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3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B7CB0105-CF22-468C-BAF2-D9DF0DF40424}"/>
                    </a:ext>
                  </a:extLst>
                </p14:cNvPr>
                <p14:cNvContentPartPr/>
                <p14:nvPr/>
              </p14:nvContentPartPr>
              <p14:xfrm>
                <a:off x="5352489" y="3192616"/>
                <a:ext cx="96120" cy="48924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B7CB0105-CF22-468C-BAF2-D9DF0DF40424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5343849" y="3183976"/>
                  <a:ext cx="113760" cy="50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5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26B8AED3-8006-4CED-8D89-F649A4CA1F89}"/>
                    </a:ext>
                  </a:extLst>
                </p14:cNvPr>
                <p14:cNvContentPartPr/>
                <p14:nvPr/>
              </p14:nvContentPartPr>
              <p14:xfrm>
                <a:off x="5892489" y="3435616"/>
                <a:ext cx="379800" cy="12528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26B8AED3-8006-4CED-8D89-F649A4CA1F89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5883489" y="3426616"/>
                  <a:ext cx="39744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7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DE4CDFEB-D165-43B7-8E6D-E1A0AE2BAD23}"/>
                    </a:ext>
                  </a:extLst>
                </p14:cNvPr>
                <p14:cNvContentPartPr/>
                <p14:nvPr/>
              </p14:nvContentPartPr>
              <p14:xfrm>
                <a:off x="6356529" y="3470536"/>
                <a:ext cx="6480" cy="2016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DE4CDFEB-D165-43B7-8E6D-E1A0AE2BAD23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6347889" y="3461896"/>
                  <a:ext cx="2412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9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3875BF63-4F75-45EC-AB9F-6C965DD951B1}"/>
                    </a:ext>
                  </a:extLst>
                </p14:cNvPr>
                <p14:cNvContentPartPr/>
                <p14:nvPr/>
              </p14:nvContentPartPr>
              <p14:xfrm>
                <a:off x="6257529" y="3462256"/>
                <a:ext cx="82440" cy="7740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3875BF63-4F75-45EC-AB9F-6C965DD951B1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6248529" y="3453256"/>
                  <a:ext cx="10008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1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887C5507-E35B-4E4E-B484-571960436457}"/>
                    </a:ext>
                  </a:extLst>
                </p14:cNvPr>
                <p14:cNvContentPartPr/>
                <p14:nvPr/>
              </p14:nvContentPartPr>
              <p14:xfrm>
                <a:off x="6397569" y="3459736"/>
                <a:ext cx="60840" cy="10008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887C5507-E35B-4E4E-B484-571960436457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6388569" y="3450736"/>
                  <a:ext cx="78480" cy="117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73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ABBB314B-A25E-4B07-92AE-15B50BD40FF9}"/>
                  </a:ext>
                </a:extLst>
              </p14:cNvPr>
              <p14:cNvContentPartPr/>
              <p14:nvPr/>
            </p14:nvContentPartPr>
            <p14:xfrm>
              <a:off x="4837689" y="3722896"/>
              <a:ext cx="1703160" cy="135720"/>
            </p14:xfrm>
          </p:contentPart>
        </mc:Choice>
        <mc:Fallback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ABBB314B-A25E-4B07-92AE-15B50BD40FF9}"/>
                  </a:ext>
                </a:extLst>
              </p:cNvPr>
              <p:cNvPicPr/>
              <p:nvPr/>
            </p:nvPicPr>
            <p:blipFill>
              <a:blip r:embed="rId274"/>
              <a:stretch>
                <a:fillRect/>
              </a:stretch>
            </p:blipFill>
            <p:spPr>
              <a:xfrm>
                <a:off x="4828689" y="3713896"/>
                <a:ext cx="1720800" cy="153360"/>
              </a:xfrm>
              <a:prstGeom prst="rect">
                <a:avLst/>
              </a:prstGeom>
            </p:spPr>
          </p:pic>
        </mc:Fallback>
      </mc:AlternateContent>
      <p:grpSp>
        <p:nvGrpSpPr>
          <p:cNvPr id="109" name="Group 108">
            <a:extLst>
              <a:ext uri="{FF2B5EF4-FFF2-40B4-BE49-F238E27FC236}">
                <a16:creationId xmlns:a16="http://schemas.microsoft.com/office/drawing/2014/main" id="{D2B4E359-64F5-4A81-97AF-3AB1C8BDCCEB}"/>
              </a:ext>
            </a:extLst>
          </p:cNvPr>
          <p:cNvGrpSpPr/>
          <p:nvPr/>
        </p:nvGrpSpPr>
        <p:grpSpPr>
          <a:xfrm>
            <a:off x="363609" y="1621936"/>
            <a:ext cx="420120" cy="608760"/>
            <a:chOff x="363609" y="1621936"/>
            <a:chExt cx="420120" cy="608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5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32D94AE4-0F39-4109-9102-19A6E354CF04}"/>
                    </a:ext>
                  </a:extLst>
                </p14:cNvPr>
                <p14:cNvContentPartPr/>
                <p14:nvPr/>
              </p14:nvContentPartPr>
              <p14:xfrm>
                <a:off x="562689" y="1757656"/>
                <a:ext cx="167040" cy="1332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32D94AE4-0F39-4109-9102-19A6E354CF04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553689" y="1749016"/>
                  <a:ext cx="18468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7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FA54462B-D7D7-483D-91B2-6535A1EF314B}"/>
                    </a:ext>
                  </a:extLst>
                </p14:cNvPr>
                <p14:cNvContentPartPr/>
                <p14:nvPr/>
              </p14:nvContentPartPr>
              <p14:xfrm>
                <a:off x="712449" y="1686016"/>
                <a:ext cx="71280" cy="15876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FA54462B-D7D7-483D-91B2-6535A1EF314B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703449" y="1677016"/>
                  <a:ext cx="8892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9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EFFD31EA-1165-4DC6-A711-F08EA08FED74}"/>
                    </a:ext>
                  </a:extLst>
                </p14:cNvPr>
                <p14:cNvContentPartPr/>
                <p14:nvPr/>
              </p14:nvContentPartPr>
              <p14:xfrm>
                <a:off x="542529" y="2131696"/>
                <a:ext cx="149040" cy="648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EFFD31EA-1165-4DC6-A711-F08EA08FED74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533529" y="2123056"/>
                  <a:ext cx="16668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1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BED0F6A9-0776-45C0-BF73-EF3A22C3D262}"/>
                    </a:ext>
                  </a:extLst>
                </p14:cNvPr>
                <p14:cNvContentPartPr/>
                <p14:nvPr/>
              </p14:nvContentPartPr>
              <p14:xfrm>
                <a:off x="664569" y="2072296"/>
                <a:ext cx="51480" cy="11484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BED0F6A9-0776-45C0-BF73-EF3A22C3D262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655569" y="2063296"/>
                  <a:ext cx="6912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3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9FAC839D-8FB3-4FB3-BB2A-0CF6A764DF70}"/>
                    </a:ext>
                  </a:extLst>
                </p14:cNvPr>
                <p14:cNvContentPartPr/>
                <p14:nvPr/>
              </p14:nvContentPartPr>
              <p14:xfrm>
                <a:off x="363609" y="1621936"/>
                <a:ext cx="121320" cy="60876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9FAC839D-8FB3-4FB3-BB2A-0CF6A764DF70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354969" y="1612936"/>
                  <a:ext cx="138960" cy="626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9F63AD72-9805-4BC2-BA14-903BA9088F9C}"/>
              </a:ext>
            </a:extLst>
          </p:cNvPr>
          <p:cNvGrpSpPr/>
          <p:nvPr/>
        </p:nvGrpSpPr>
        <p:grpSpPr>
          <a:xfrm>
            <a:off x="501849" y="2461816"/>
            <a:ext cx="203040" cy="142200"/>
            <a:chOff x="501849" y="2461816"/>
            <a:chExt cx="203040" cy="142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5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0222DD48-5322-493C-9E2A-E7B6CA5B0E27}"/>
                    </a:ext>
                  </a:extLst>
                </p14:cNvPr>
                <p14:cNvContentPartPr/>
                <p14:nvPr/>
              </p14:nvContentPartPr>
              <p14:xfrm>
                <a:off x="501849" y="2510056"/>
                <a:ext cx="198000" cy="1836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0222DD48-5322-493C-9E2A-E7B6CA5B0E27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492849" y="2501056"/>
                  <a:ext cx="21564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7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EC555164-5011-4A3B-9BB0-90F8414EBE7B}"/>
                    </a:ext>
                  </a:extLst>
                </p14:cNvPr>
                <p14:cNvContentPartPr/>
                <p14:nvPr/>
              </p14:nvContentPartPr>
              <p14:xfrm>
                <a:off x="645489" y="2461816"/>
                <a:ext cx="59400" cy="14220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EC555164-5011-4A3B-9BB0-90F8414EBE7B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636489" y="2453176"/>
                  <a:ext cx="77040" cy="159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89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DBAC5FDF-51FA-4C07-9FC7-F24C770D7D9C}"/>
                  </a:ext>
                </a:extLst>
              </p14:cNvPr>
              <p14:cNvContentPartPr/>
              <p14:nvPr/>
            </p14:nvContentPartPr>
            <p14:xfrm>
              <a:off x="3884769" y="2759176"/>
              <a:ext cx="1010520" cy="45720"/>
            </p14:xfrm>
          </p:contentPart>
        </mc:Choice>
        <mc:Fallback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DBAC5FDF-51FA-4C07-9FC7-F24C770D7D9C}"/>
                  </a:ext>
                </a:extLst>
              </p:cNvPr>
              <p:cNvPicPr/>
              <p:nvPr/>
            </p:nvPicPr>
            <p:blipFill>
              <a:blip r:embed="rId290"/>
              <a:stretch>
                <a:fillRect/>
              </a:stretch>
            </p:blipFill>
            <p:spPr>
              <a:xfrm>
                <a:off x="3875769" y="2750536"/>
                <a:ext cx="1028160" cy="6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1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9187226C-56C4-4D7B-B67E-5C455CB0179B}"/>
                  </a:ext>
                </a:extLst>
              </p14:cNvPr>
              <p14:cNvContentPartPr/>
              <p14:nvPr/>
            </p14:nvContentPartPr>
            <p14:xfrm>
              <a:off x="848529" y="1491976"/>
              <a:ext cx="1280160" cy="39960"/>
            </p14:xfrm>
          </p:contentPart>
        </mc:Choice>
        <mc:Fallback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9187226C-56C4-4D7B-B67E-5C455CB0179B}"/>
                  </a:ext>
                </a:extLst>
              </p:cNvPr>
              <p:cNvPicPr/>
              <p:nvPr/>
            </p:nvPicPr>
            <p:blipFill>
              <a:blip r:embed="rId292"/>
              <a:stretch>
                <a:fillRect/>
              </a:stretch>
            </p:blipFill>
            <p:spPr>
              <a:xfrm>
                <a:off x="839529" y="1483336"/>
                <a:ext cx="1297800" cy="5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3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A0A94E6E-156A-43C8-9934-5747242790E0}"/>
                  </a:ext>
                </a:extLst>
              </p14:cNvPr>
              <p14:cNvContentPartPr/>
              <p14:nvPr/>
            </p14:nvContentPartPr>
            <p14:xfrm>
              <a:off x="5128929" y="951616"/>
              <a:ext cx="927720" cy="394920"/>
            </p14:xfrm>
          </p:contentPart>
        </mc:Choice>
        <mc:Fallback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A0A94E6E-156A-43C8-9934-5747242790E0}"/>
                  </a:ext>
                </a:extLst>
              </p:cNvPr>
              <p:cNvPicPr/>
              <p:nvPr/>
            </p:nvPicPr>
            <p:blipFill>
              <a:blip r:embed="rId294"/>
              <a:stretch>
                <a:fillRect/>
              </a:stretch>
            </p:blipFill>
            <p:spPr>
              <a:xfrm>
                <a:off x="5119929" y="942976"/>
                <a:ext cx="945360" cy="412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367008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22D3BE2-931D-4886-AF7C-4B47C255F6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Bad algorithms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B29835-E986-413C-B31A-030B04CEE1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650" b="1"/>
              <a:t>1. Overfitting</a:t>
            </a:r>
            <a:r>
              <a:rPr lang="en-US" sz="1650"/>
              <a:t>: 	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BF05582-04BC-41E8-A8E5-2026999C48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24" y="2139702"/>
            <a:ext cx="6660232" cy="232340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BA560D8-27D1-43F8-B3D0-8260E4AECE36}"/>
              </a:ext>
            </a:extLst>
          </p:cNvPr>
          <p:cNvSpPr txBox="1"/>
          <p:nvPr/>
        </p:nvSpPr>
        <p:spPr>
          <a:xfrm>
            <a:off x="21771" y="4881532"/>
            <a:ext cx="660330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0" i="0">
                <a:solidFill>
                  <a:srgbClr val="22222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Source: (Géron, 2019)</a:t>
            </a:r>
            <a:endParaRPr lang="en-US" sz="100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D98D38A2-E957-4B25-A707-B400EC31F53C}"/>
                  </a:ext>
                </a:extLst>
              </p14:cNvPr>
              <p14:cNvContentPartPr/>
              <p14:nvPr/>
            </p14:nvContentPartPr>
            <p14:xfrm>
              <a:off x="725409" y="1493056"/>
              <a:ext cx="1000800" cy="280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D98D38A2-E957-4B25-A707-B400EC31F53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16409" y="1484416"/>
                <a:ext cx="1018440" cy="4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5FB3C0AC-5656-4BCF-AA7E-4F156A57AD9C}"/>
                  </a:ext>
                </a:extLst>
              </p14:cNvPr>
              <p14:cNvContentPartPr/>
              <p14:nvPr/>
            </p14:nvContentPartPr>
            <p14:xfrm>
              <a:off x="3648249" y="2686456"/>
              <a:ext cx="360" cy="360"/>
            </p14:xfrm>
          </p:contentPart>
        </mc:Choice>
        <mc:Fallback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5FB3C0AC-5656-4BCF-AA7E-4F156A57AD9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639249" y="2677456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93" name="Group 92">
            <a:extLst>
              <a:ext uri="{FF2B5EF4-FFF2-40B4-BE49-F238E27FC236}">
                <a16:creationId xmlns:a16="http://schemas.microsoft.com/office/drawing/2014/main" id="{162B7292-3E9F-460C-ADA0-BED9B24FE06A}"/>
              </a:ext>
            </a:extLst>
          </p:cNvPr>
          <p:cNvGrpSpPr/>
          <p:nvPr/>
        </p:nvGrpSpPr>
        <p:grpSpPr>
          <a:xfrm>
            <a:off x="2145249" y="1211918"/>
            <a:ext cx="1757520" cy="435600"/>
            <a:chOff x="2145249" y="1211918"/>
            <a:chExt cx="1757520" cy="435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A5B03450-1081-4198-B192-331C6DCAE733}"/>
                    </a:ext>
                  </a:extLst>
                </p14:cNvPr>
                <p14:cNvContentPartPr/>
                <p14:nvPr/>
              </p14:nvContentPartPr>
              <p14:xfrm>
                <a:off x="2145249" y="1211918"/>
                <a:ext cx="422640" cy="29052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A5B03450-1081-4198-B192-331C6DCAE733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2136609" y="1203278"/>
                  <a:ext cx="44028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4011347C-F98E-4C6E-BEB3-B3CE9B62B596}"/>
                    </a:ext>
                  </a:extLst>
                </p14:cNvPr>
                <p14:cNvContentPartPr/>
                <p14:nvPr/>
              </p14:nvContentPartPr>
              <p14:xfrm>
                <a:off x="2896929" y="1349798"/>
                <a:ext cx="91440" cy="10836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4011347C-F98E-4C6E-BEB3-B3CE9B62B596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888289" y="1340798"/>
                  <a:ext cx="10908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CAB0037A-F8E4-43D0-8226-9D03291282DD}"/>
                    </a:ext>
                  </a:extLst>
                </p14:cNvPr>
                <p14:cNvContentPartPr/>
                <p14:nvPr/>
              </p14:nvContentPartPr>
              <p14:xfrm>
                <a:off x="3009249" y="1366358"/>
                <a:ext cx="425880" cy="28116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CAB0037A-F8E4-43D0-8226-9D03291282DD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3000609" y="1357718"/>
                  <a:ext cx="443520" cy="29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39578DE7-6B65-4C61-A8DD-B4827A0E893A}"/>
                    </a:ext>
                  </a:extLst>
                </p14:cNvPr>
                <p14:cNvContentPartPr/>
                <p14:nvPr/>
              </p14:nvContentPartPr>
              <p14:xfrm>
                <a:off x="3445209" y="1237838"/>
                <a:ext cx="99360" cy="26424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39578DE7-6B65-4C61-A8DD-B4827A0E893A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3436569" y="1228838"/>
                  <a:ext cx="117000" cy="28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9733B8C7-BD8D-4AE5-9912-C1C38C2A9531}"/>
                    </a:ext>
                  </a:extLst>
                </p14:cNvPr>
                <p14:cNvContentPartPr/>
                <p14:nvPr/>
              </p14:nvContentPartPr>
              <p14:xfrm>
                <a:off x="3592089" y="1368158"/>
                <a:ext cx="116640" cy="12708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9733B8C7-BD8D-4AE5-9912-C1C38C2A9531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583449" y="1359158"/>
                  <a:ext cx="13428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12700069-E188-41B7-BC1B-950586F41DE9}"/>
                    </a:ext>
                  </a:extLst>
                </p14:cNvPr>
                <p14:cNvContentPartPr/>
                <p14:nvPr/>
              </p14:nvContentPartPr>
              <p14:xfrm>
                <a:off x="3737169" y="1344758"/>
                <a:ext cx="165600" cy="17316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12700069-E188-41B7-BC1B-950586F41DE9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728169" y="1336118"/>
                  <a:ext cx="18324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7D933FBC-711D-49E8-BA71-0542A623B53F}"/>
                    </a:ext>
                  </a:extLst>
                </p14:cNvPr>
                <p14:cNvContentPartPr/>
                <p14:nvPr/>
              </p14:nvContentPartPr>
              <p14:xfrm>
                <a:off x="2836449" y="1571198"/>
                <a:ext cx="1050480" cy="3528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7D933FBC-711D-49E8-BA71-0542A623B53F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2827809" y="1562198"/>
                  <a:ext cx="1068120" cy="52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40106A68-9D58-4982-BD88-DF309683403E}"/>
              </a:ext>
            </a:extLst>
          </p:cNvPr>
          <p:cNvGrpSpPr/>
          <p:nvPr/>
        </p:nvGrpSpPr>
        <p:grpSpPr>
          <a:xfrm>
            <a:off x="4255569" y="1077998"/>
            <a:ext cx="3423600" cy="745200"/>
            <a:chOff x="4255569" y="1077998"/>
            <a:chExt cx="3423600" cy="745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18633D8C-DF61-4A40-A1D9-A5ACC6E603FB}"/>
                    </a:ext>
                  </a:extLst>
                </p14:cNvPr>
                <p14:cNvContentPartPr/>
                <p14:nvPr/>
              </p14:nvContentPartPr>
              <p14:xfrm>
                <a:off x="4255569" y="1331438"/>
                <a:ext cx="317880" cy="12240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18633D8C-DF61-4A40-A1D9-A5ACC6E603FB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4246569" y="1322798"/>
                  <a:ext cx="33552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8F3E3EF3-96FA-4E35-A507-BDFBB626F951}"/>
                    </a:ext>
                  </a:extLst>
                </p14:cNvPr>
                <p14:cNvContentPartPr/>
                <p14:nvPr/>
              </p14:nvContentPartPr>
              <p14:xfrm>
                <a:off x="4653729" y="1237118"/>
                <a:ext cx="130680" cy="24840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8F3E3EF3-96FA-4E35-A507-BDFBB626F951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4645089" y="1228478"/>
                  <a:ext cx="148320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D51E86DA-08DA-4E1D-B181-38C7C758715E}"/>
                    </a:ext>
                  </a:extLst>
                </p14:cNvPr>
                <p14:cNvContentPartPr/>
                <p14:nvPr/>
              </p14:nvContentPartPr>
              <p14:xfrm>
                <a:off x="4867569" y="1360598"/>
                <a:ext cx="83880" cy="13752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D51E86DA-08DA-4E1D-B181-38C7C758715E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4858569" y="1351598"/>
                  <a:ext cx="10152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71055580-8F70-4E19-B8C8-290D1675DAD3}"/>
                    </a:ext>
                  </a:extLst>
                </p14:cNvPr>
                <p14:cNvContentPartPr/>
                <p14:nvPr/>
              </p14:nvContentPartPr>
              <p14:xfrm>
                <a:off x="5029569" y="1300838"/>
                <a:ext cx="104760" cy="25776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71055580-8F70-4E19-B8C8-290D1675DAD3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020569" y="1292198"/>
                  <a:ext cx="122400" cy="27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45051E61-D5F5-4CF0-AEF0-FAA8B697092A}"/>
                    </a:ext>
                  </a:extLst>
                </p14:cNvPr>
                <p14:cNvContentPartPr/>
                <p14:nvPr/>
              </p14:nvContentPartPr>
              <p14:xfrm>
                <a:off x="5163129" y="1416398"/>
                <a:ext cx="115560" cy="11484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45051E61-D5F5-4CF0-AEF0-FAA8B697092A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154129" y="1407758"/>
                  <a:ext cx="13320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735915B7-1A6F-4C78-9E4E-473FEF667542}"/>
                    </a:ext>
                  </a:extLst>
                </p14:cNvPr>
                <p14:cNvContentPartPr/>
                <p14:nvPr/>
              </p14:nvContentPartPr>
              <p14:xfrm>
                <a:off x="5435289" y="1182398"/>
                <a:ext cx="469080" cy="28080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735915B7-1A6F-4C78-9E4E-473FEF667542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426649" y="1173758"/>
                  <a:ext cx="48672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64AD3D05-45F8-4630-B331-31430CFE4CFB}"/>
                    </a:ext>
                  </a:extLst>
                </p14:cNvPr>
                <p14:cNvContentPartPr/>
                <p14:nvPr/>
              </p14:nvContentPartPr>
              <p14:xfrm>
                <a:off x="6074649" y="1077998"/>
                <a:ext cx="460800" cy="20232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64AD3D05-45F8-4630-B331-31430CFE4CFB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065649" y="1068998"/>
                  <a:ext cx="47844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5903687D-E9C5-49E7-8A70-1DB6D7D446DF}"/>
                    </a:ext>
                  </a:extLst>
                </p14:cNvPr>
                <p14:cNvContentPartPr/>
                <p14:nvPr/>
              </p14:nvContentPartPr>
              <p14:xfrm>
                <a:off x="6554889" y="1144238"/>
                <a:ext cx="360" cy="36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5903687D-E9C5-49E7-8A70-1DB6D7D446DF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6545889" y="1135598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897DD7D6-054E-4B0B-BA66-0DE9A72E633E}"/>
                    </a:ext>
                  </a:extLst>
                </p14:cNvPr>
                <p14:cNvContentPartPr/>
                <p14:nvPr/>
              </p14:nvContentPartPr>
              <p14:xfrm>
                <a:off x="6579369" y="1218038"/>
                <a:ext cx="84240" cy="6552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897DD7D6-054E-4B0B-BA66-0DE9A72E633E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570369" y="1209398"/>
                  <a:ext cx="10188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083F3A09-7CF2-4C58-BDE4-AC0C7A68257E}"/>
                    </a:ext>
                  </a:extLst>
                </p14:cNvPr>
                <p14:cNvContentPartPr/>
                <p14:nvPr/>
              </p14:nvContentPartPr>
              <p14:xfrm>
                <a:off x="6690969" y="1214438"/>
                <a:ext cx="77400" cy="24876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083F3A09-7CF2-4C58-BDE4-AC0C7A68257E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682329" y="1205438"/>
                  <a:ext cx="95040" cy="26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A13DD371-C77A-416E-8A45-FDCCDDA20276}"/>
                    </a:ext>
                  </a:extLst>
                </p14:cNvPr>
                <p14:cNvContentPartPr/>
                <p14:nvPr/>
              </p14:nvContentPartPr>
              <p14:xfrm>
                <a:off x="7027569" y="1175918"/>
                <a:ext cx="247680" cy="13932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A13DD371-C77A-416E-8A45-FDCCDDA20276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7018929" y="1167278"/>
                  <a:ext cx="26532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2AC9D7DA-96C0-4952-A016-D9BA762DFC89}"/>
                    </a:ext>
                  </a:extLst>
                </p14:cNvPr>
                <p14:cNvContentPartPr/>
                <p14:nvPr/>
              </p14:nvContentPartPr>
              <p14:xfrm>
                <a:off x="7291449" y="1235678"/>
                <a:ext cx="118440" cy="8424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2AC9D7DA-96C0-4952-A016-D9BA762DFC8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7282809" y="1226678"/>
                  <a:ext cx="13608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44DCCB9E-4DC7-458D-9A33-C0F28855A424}"/>
                    </a:ext>
                  </a:extLst>
                </p14:cNvPr>
                <p14:cNvContentPartPr/>
                <p14:nvPr/>
              </p14:nvContentPartPr>
              <p14:xfrm>
                <a:off x="7413489" y="1193558"/>
                <a:ext cx="265680" cy="13464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44DCCB9E-4DC7-458D-9A33-C0F28855A424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7404849" y="1184558"/>
                  <a:ext cx="28332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AE16F04D-A9E0-46C8-8893-A8B407B56B2C}"/>
                    </a:ext>
                  </a:extLst>
                </p14:cNvPr>
                <p14:cNvContentPartPr/>
                <p14:nvPr/>
              </p14:nvContentPartPr>
              <p14:xfrm>
                <a:off x="5416209" y="1428638"/>
                <a:ext cx="380160" cy="24444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AE16F04D-A9E0-46C8-8893-A8B407B56B2C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407209" y="1419638"/>
                  <a:ext cx="397800" cy="26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25BA6134-A016-4EAE-BB7A-1209FC9789E1}"/>
                    </a:ext>
                  </a:extLst>
                </p14:cNvPr>
                <p14:cNvContentPartPr/>
                <p14:nvPr/>
              </p14:nvContentPartPr>
              <p14:xfrm>
                <a:off x="6098409" y="1482638"/>
                <a:ext cx="40680" cy="23544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25BA6134-A016-4EAE-BB7A-1209FC9789E1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089409" y="1473638"/>
                  <a:ext cx="5832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93F2A6BB-89CE-4A79-93D4-F375A6BFF527}"/>
                    </a:ext>
                  </a:extLst>
                </p14:cNvPr>
                <p14:cNvContentPartPr/>
                <p14:nvPr/>
              </p14:nvContentPartPr>
              <p14:xfrm>
                <a:off x="6037929" y="1621958"/>
                <a:ext cx="546840" cy="20124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93F2A6BB-89CE-4A79-93D4-F375A6BFF527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028929" y="1613318"/>
                  <a:ext cx="56448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C78D519E-4E3F-401D-910A-2AFB1EEEDD7F}"/>
                    </a:ext>
                  </a:extLst>
                </p14:cNvPr>
                <p14:cNvContentPartPr/>
                <p14:nvPr/>
              </p14:nvContentPartPr>
              <p14:xfrm>
                <a:off x="6902649" y="1768118"/>
                <a:ext cx="542880" cy="4716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C78D519E-4E3F-401D-910A-2AFB1EEEDD7F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893649" y="1759118"/>
                  <a:ext cx="560520" cy="64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F6809D1E-D491-4B47-A4E2-10A9B91ACD92}"/>
                  </a:ext>
                </a:extLst>
              </p14:cNvPr>
              <p14:cNvContentPartPr/>
              <p14:nvPr/>
            </p14:nvContentPartPr>
            <p14:xfrm>
              <a:off x="7045569" y="1400896"/>
              <a:ext cx="598320" cy="6840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F6809D1E-D491-4B47-A4E2-10A9B91ACD92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7036569" y="1392256"/>
                <a:ext cx="615960" cy="86040"/>
              </a:xfrm>
              <a:prstGeom prst="rect">
                <a:avLst/>
              </a:prstGeom>
            </p:spPr>
          </p:pic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200DCDAA-DFAE-439F-9542-13F8AE15F20F}"/>
              </a:ext>
            </a:extLst>
          </p:cNvPr>
          <p:cNvGrpSpPr/>
          <p:nvPr/>
        </p:nvGrpSpPr>
        <p:grpSpPr>
          <a:xfrm>
            <a:off x="8038449" y="1131256"/>
            <a:ext cx="328320" cy="197280"/>
            <a:chOff x="8038449" y="1131256"/>
            <a:chExt cx="328320" cy="197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7AB1A644-6759-4749-9B97-14EF5654AFA9}"/>
                    </a:ext>
                  </a:extLst>
                </p14:cNvPr>
                <p14:cNvContentPartPr/>
                <p14:nvPr/>
              </p14:nvContentPartPr>
              <p14:xfrm>
                <a:off x="8038449" y="1131256"/>
                <a:ext cx="162360" cy="18360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7AB1A644-6759-4749-9B97-14EF5654AFA9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8029809" y="1122256"/>
                  <a:ext cx="18000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39AC75E4-29A4-4153-933E-84B90CC9B704}"/>
                    </a:ext>
                  </a:extLst>
                </p14:cNvPr>
                <p14:cNvContentPartPr/>
                <p14:nvPr/>
              </p14:nvContentPartPr>
              <p14:xfrm>
                <a:off x="8214849" y="1147456"/>
                <a:ext cx="151920" cy="18108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39AC75E4-29A4-4153-933E-84B90CC9B704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8205849" y="1138816"/>
                  <a:ext cx="169560" cy="198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B777733-F396-4A13-B0AD-0C6DB7FDD8E1}"/>
              </a:ext>
            </a:extLst>
          </p:cNvPr>
          <p:cNvGrpSpPr/>
          <p:nvPr/>
        </p:nvGrpSpPr>
        <p:grpSpPr>
          <a:xfrm>
            <a:off x="8577009" y="1054216"/>
            <a:ext cx="519480" cy="290880"/>
            <a:chOff x="8577009" y="1054216"/>
            <a:chExt cx="519480" cy="290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DB841192-141B-44A6-ABA7-8A56CAB56221}"/>
                    </a:ext>
                  </a:extLst>
                </p14:cNvPr>
                <p14:cNvContentPartPr/>
                <p14:nvPr/>
              </p14:nvContentPartPr>
              <p14:xfrm>
                <a:off x="8577009" y="1087696"/>
                <a:ext cx="158760" cy="19620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DB841192-141B-44A6-ABA7-8A56CAB56221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8568369" y="1079056"/>
                  <a:ext cx="17640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88867044-E174-43F5-A848-C6DCE005532F}"/>
                    </a:ext>
                  </a:extLst>
                </p14:cNvPr>
                <p14:cNvContentPartPr/>
                <p14:nvPr/>
              </p14:nvContentPartPr>
              <p14:xfrm>
                <a:off x="8797689" y="1096696"/>
                <a:ext cx="85680" cy="19440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88867044-E174-43F5-A848-C6DCE005532F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8789049" y="1088056"/>
                  <a:ext cx="10332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4C7E5D3C-5758-4067-B3FB-F303AEEC6838}"/>
                    </a:ext>
                  </a:extLst>
                </p14:cNvPr>
                <p14:cNvContentPartPr/>
                <p14:nvPr/>
              </p14:nvContentPartPr>
              <p14:xfrm>
                <a:off x="8911089" y="1113976"/>
                <a:ext cx="185400" cy="16632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4C7E5D3C-5758-4067-B3FB-F303AEEC6838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8902449" y="1104976"/>
                  <a:ext cx="20304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A5805F9B-77AB-4DDD-A2FB-A8A5DAA08F79}"/>
                    </a:ext>
                  </a:extLst>
                </p14:cNvPr>
                <p14:cNvContentPartPr/>
                <p14:nvPr/>
              </p14:nvContentPartPr>
              <p14:xfrm>
                <a:off x="9000729" y="1054216"/>
                <a:ext cx="24840" cy="4752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A5805F9B-77AB-4DDD-A2FB-A8A5DAA08F79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8992089" y="1045216"/>
                  <a:ext cx="4248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0C96DED1-1561-45D7-AA67-9B8F742DCF09}"/>
                    </a:ext>
                  </a:extLst>
                </p14:cNvPr>
                <p14:cNvContentPartPr/>
                <p14:nvPr/>
              </p14:nvContentPartPr>
              <p14:xfrm>
                <a:off x="8952849" y="1267696"/>
                <a:ext cx="120600" cy="7740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0C96DED1-1561-45D7-AA67-9B8F742DCF09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8943849" y="1258696"/>
                  <a:ext cx="138240" cy="95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08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1CF0795A-8A53-4A40-8589-2D7735B304F6}"/>
                  </a:ext>
                </a:extLst>
              </p14:cNvPr>
              <p14:cNvContentPartPr/>
              <p14:nvPr/>
            </p14:nvContentPartPr>
            <p14:xfrm>
              <a:off x="7944129" y="1631656"/>
              <a:ext cx="158760" cy="21816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1CF0795A-8A53-4A40-8589-2D7735B304F6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7935489" y="1623016"/>
                <a:ext cx="176400" cy="23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0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6B720967-251B-4F32-937F-671EA1AB9741}"/>
                  </a:ext>
                </a:extLst>
              </p14:cNvPr>
              <p14:cNvContentPartPr/>
              <p14:nvPr/>
            </p14:nvContentPartPr>
            <p14:xfrm>
              <a:off x="8029809" y="1623736"/>
              <a:ext cx="182160" cy="24012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6B720967-251B-4F32-937F-671EA1AB9741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8021169" y="1614736"/>
                <a:ext cx="199800" cy="25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2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5122B98D-7779-40CC-A114-5E21A19FA09C}"/>
                  </a:ext>
                </a:extLst>
              </p14:cNvPr>
              <p14:cNvContentPartPr/>
              <p14:nvPr/>
            </p14:nvContentPartPr>
            <p14:xfrm>
              <a:off x="8511129" y="1649656"/>
              <a:ext cx="131400" cy="16884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5122B98D-7779-40CC-A114-5E21A19FA09C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8502489" y="1641016"/>
                <a:ext cx="149040" cy="18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4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ECC89906-AE32-4018-A3BF-D4E5B2AB2D60}"/>
                  </a:ext>
                </a:extLst>
              </p14:cNvPr>
              <p14:cNvContentPartPr/>
              <p14:nvPr/>
            </p14:nvContentPartPr>
            <p14:xfrm>
              <a:off x="8695089" y="1702936"/>
              <a:ext cx="101520" cy="138600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ECC89906-AE32-4018-A3BF-D4E5B2AB2D60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8686449" y="1694296"/>
                <a:ext cx="119160" cy="15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6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F0B2232F-A0AA-4686-946F-30DD660C6A4F}"/>
                  </a:ext>
                </a:extLst>
              </p14:cNvPr>
              <p14:cNvContentPartPr/>
              <p14:nvPr/>
            </p14:nvContentPartPr>
            <p14:xfrm>
              <a:off x="8844849" y="1737496"/>
              <a:ext cx="111600" cy="147240"/>
            </p14:xfrm>
          </p:contentPart>
        </mc:Choice>
        <mc:Fallback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F0B2232F-A0AA-4686-946F-30DD660C6A4F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8836209" y="1728856"/>
                <a:ext cx="129240" cy="16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8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B55E4717-7E4B-4068-8870-003D5C890BBD}"/>
                  </a:ext>
                </a:extLst>
              </p14:cNvPr>
              <p14:cNvContentPartPr/>
              <p14:nvPr/>
            </p14:nvContentPartPr>
            <p14:xfrm>
              <a:off x="8867889" y="1641376"/>
              <a:ext cx="38520" cy="5832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B55E4717-7E4B-4068-8870-003D5C890BBD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8859249" y="1632736"/>
                <a:ext cx="56160" cy="7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0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1404E2A2-DD15-4581-A47D-561E30BA7C66}"/>
                  </a:ext>
                </a:extLst>
              </p14:cNvPr>
              <p14:cNvContentPartPr/>
              <p14:nvPr/>
            </p14:nvContentPartPr>
            <p14:xfrm>
              <a:off x="8892729" y="1856296"/>
              <a:ext cx="63360" cy="90720"/>
            </p14:xfrm>
          </p:contentPart>
        </mc:Choice>
        <mc:Fallback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1404E2A2-DD15-4581-A47D-561E30BA7C66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8883729" y="1847296"/>
                <a:ext cx="81000" cy="10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2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CC36CC13-5AB7-4D2D-B1B0-82B751F44768}"/>
                  </a:ext>
                </a:extLst>
              </p14:cNvPr>
              <p14:cNvContentPartPr/>
              <p14:nvPr/>
            </p14:nvContentPartPr>
            <p14:xfrm>
              <a:off x="6566409" y="2106496"/>
              <a:ext cx="51480" cy="109800"/>
            </p14:xfrm>
          </p:contentPart>
        </mc:Choice>
        <mc:Fallback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CC36CC13-5AB7-4D2D-B1B0-82B751F44768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6557409" y="2097856"/>
                <a:ext cx="6912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4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EAD1D02F-9ADA-4995-AD9A-68B3FF6F38F5}"/>
                  </a:ext>
                </a:extLst>
              </p14:cNvPr>
              <p14:cNvContentPartPr/>
              <p14:nvPr/>
            </p14:nvContentPartPr>
            <p14:xfrm>
              <a:off x="3637809" y="2640376"/>
              <a:ext cx="31320" cy="39240"/>
            </p14:xfrm>
          </p:contentPart>
        </mc:Choice>
        <mc:Fallback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EAD1D02F-9ADA-4995-AD9A-68B3FF6F38F5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3629169" y="2631376"/>
                <a:ext cx="48960" cy="56880"/>
              </a:xfrm>
              <a:prstGeom prst="rect">
                <a:avLst/>
              </a:prstGeom>
            </p:spPr>
          </p:pic>
        </mc:Fallback>
      </mc:AlternateContent>
      <p:grpSp>
        <p:nvGrpSpPr>
          <p:cNvPr id="145" name="Group 144">
            <a:extLst>
              <a:ext uri="{FF2B5EF4-FFF2-40B4-BE49-F238E27FC236}">
                <a16:creationId xmlns:a16="http://schemas.microsoft.com/office/drawing/2014/main" id="{BD064398-8882-4441-930D-4BC96AD2C93D}"/>
              </a:ext>
            </a:extLst>
          </p:cNvPr>
          <p:cNvGrpSpPr/>
          <p:nvPr/>
        </p:nvGrpSpPr>
        <p:grpSpPr>
          <a:xfrm>
            <a:off x="1708569" y="2397376"/>
            <a:ext cx="7352640" cy="1648800"/>
            <a:chOff x="1708569" y="2397376"/>
            <a:chExt cx="7352640" cy="1648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4F5B9ADA-3E1D-4C99-9415-B21FD082C0C5}"/>
                    </a:ext>
                  </a:extLst>
                </p14:cNvPr>
                <p14:cNvContentPartPr/>
                <p14:nvPr/>
              </p14:nvContentPartPr>
              <p14:xfrm>
                <a:off x="6917769" y="2762056"/>
                <a:ext cx="797400" cy="24444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4F5B9ADA-3E1D-4C99-9415-B21FD082C0C5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908769" y="2753416"/>
                  <a:ext cx="815040" cy="26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E0192FF7-22B2-4080-B105-0E53000A13E7}"/>
                    </a:ext>
                  </a:extLst>
                </p14:cNvPr>
                <p14:cNvContentPartPr/>
                <p14:nvPr/>
              </p14:nvContentPartPr>
              <p14:xfrm>
                <a:off x="6995529" y="2762776"/>
                <a:ext cx="360" cy="36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E0192FF7-22B2-4080-B105-0E53000A13E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986889" y="275413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9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BAD1AC23-AC92-4A66-B6AD-684A9B749778}"/>
                    </a:ext>
                  </a:extLst>
                </p14:cNvPr>
                <p14:cNvContentPartPr/>
                <p14:nvPr/>
              </p14:nvContentPartPr>
              <p14:xfrm>
                <a:off x="6986529" y="2758456"/>
                <a:ext cx="123480" cy="1260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BAD1AC23-AC92-4A66-B6AD-684A9B749778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6977889" y="2749816"/>
                  <a:ext cx="14112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1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4EDA7650-6504-4A96-9E7D-A8C169931BC9}"/>
                    </a:ext>
                  </a:extLst>
                </p14:cNvPr>
                <p14:cNvContentPartPr/>
                <p14:nvPr/>
              </p14:nvContentPartPr>
              <p14:xfrm>
                <a:off x="6930009" y="2766376"/>
                <a:ext cx="16920" cy="18792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4EDA7650-6504-4A96-9E7D-A8C169931BC9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6921009" y="2757736"/>
                  <a:ext cx="3456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3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758BFFDB-7E27-4B37-963C-BA005E4452DE}"/>
                    </a:ext>
                  </a:extLst>
                </p14:cNvPr>
                <p14:cNvContentPartPr/>
                <p14:nvPr/>
              </p14:nvContentPartPr>
              <p14:xfrm>
                <a:off x="7968609" y="2963296"/>
                <a:ext cx="166680" cy="10800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758BFFDB-7E27-4B37-963C-BA005E4452DE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7959969" y="2954656"/>
                  <a:ext cx="18432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5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CB86D275-07B8-4B1E-96B8-42321A317CCB}"/>
                    </a:ext>
                  </a:extLst>
                </p14:cNvPr>
                <p14:cNvContentPartPr/>
                <p14:nvPr/>
              </p14:nvContentPartPr>
              <p14:xfrm>
                <a:off x="8216649" y="2946736"/>
                <a:ext cx="135000" cy="10620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CB86D275-07B8-4B1E-96B8-42321A317CCB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8208009" y="2937736"/>
                  <a:ext cx="15264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7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70E6D927-7125-4092-BC44-2E54D03E7EC6}"/>
                    </a:ext>
                  </a:extLst>
                </p14:cNvPr>
                <p14:cNvContentPartPr/>
                <p14:nvPr/>
              </p14:nvContentPartPr>
              <p14:xfrm>
                <a:off x="8579529" y="2799856"/>
                <a:ext cx="58320" cy="20592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70E6D927-7125-4092-BC44-2E54D03E7EC6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8570889" y="2790856"/>
                  <a:ext cx="7596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9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E89E5A4F-C972-49FA-8FEC-D35A0A3A52F4}"/>
                    </a:ext>
                  </a:extLst>
                </p14:cNvPr>
                <p14:cNvContentPartPr/>
                <p14:nvPr/>
              </p14:nvContentPartPr>
              <p14:xfrm>
                <a:off x="8510049" y="2932696"/>
                <a:ext cx="207360" cy="1332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E89E5A4F-C972-49FA-8FEC-D35A0A3A52F4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8501049" y="2923696"/>
                  <a:ext cx="22500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1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10508CC7-5AC3-46A1-A9A7-03787D17B9FD}"/>
                    </a:ext>
                  </a:extLst>
                </p14:cNvPr>
                <p14:cNvContentPartPr/>
                <p14:nvPr/>
              </p14:nvContentPartPr>
              <p14:xfrm>
                <a:off x="8771049" y="2820016"/>
                <a:ext cx="83160" cy="26280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10508CC7-5AC3-46A1-A9A7-03787D17B9FD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8762049" y="2811016"/>
                  <a:ext cx="100800" cy="28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3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24687774-490E-4B4A-B961-1A4A9401513B}"/>
                    </a:ext>
                  </a:extLst>
                </p14:cNvPr>
                <p14:cNvContentPartPr/>
                <p14:nvPr/>
              </p14:nvContentPartPr>
              <p14:xfrm>
                <a:off x="8352729" y="2716696"/>
                <a:ext cx="63360" cy="9144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24687774-490E-4B4A-B961-1A4A9401513B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8344089" y="2707696"/>
                  <a:ext cx="8100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5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E51F4737-BA98-43A1-B6A1-3EA9C332761B}"/>
                    </a:ext>
                  </a:extLst>
                </p14:cNvPr>
                <p14:cNvContentPartPr/>
                <p14:nvPr/>
              </p14:nvContentPartPr>
              <p14:xfrm>
                <a:off x="7993449" y="3376216"/>
                <a:ext cx="159480" cy="10476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E51F4737-BA98-43A1-B6A1-3EA9C332761B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7984449" y="3367576"/>
                  <a:ext cx="17712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7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B74A0034-BF4E-47F8-8C7B-CBABD87D8081}"/>
                    </a:ext>
                  </a:extLst>
                </p14:cNvPr>
                <p14:cNvContentPartPr/>
                <p14:nvPr/>
              </p14:nvContentPartPr>
              <p14:xfrm>
                <a:off x="8180649" y="3372256"/>
                <a:ext cx="133560" cy="11232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B74A0034-BF4E-47F8-8C7B-CBABD87D8081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8171649" y="3363616"/>
                  <a:ext cx="15120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9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3968B944-FA56-44B6-87E9-D2B534CDC039}"/>
                    </a:ext>
                  </a:extLst>
                </p14:cNvPr>
                <p14:cNvContentPartPr/>
                <p14:nvPr/>
              </p14:nvContentPartPr>
              <p14:xfrm>
                <a:off x="8374329" y="3257776"/>
                <a:ext cx="47160" cy="13212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3968B944-FA56-44B6-87E9-D2B534CDC039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8365329" y="3249136"/>
                  <a:ext cx="6480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1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1B90CF02-39D2-4EEB-B2B3-AFA2D5BB675B}"/>
                    </a:ext>
                  </a:extLst>
                </p14:cNvPr>
                <p14:cNvContentPartPr/>
                <p14:nvPr/>
              </p14:nvContentPartPr>
              <p14:xfrm>
                <a:off x="8551809" y="3336616"/>
                <a:ext cx="8640" cy="14544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1B90CF02-39D2-4EEB-B2B3-AFA2D5BB675B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8542809" y="3327976"/>
                  <a:ext cx="2628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3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ABD1B7C2-0EDD-4F0B-8D93-F815DFA8BBD5}"/>
                    </a:ext>
                  </a:extLst>
                </p14:cNvPr>
                <p14:cNvContentPartPr/>
                <p14:nvPr/>
              </p14:nvContentPartPr>
              <p14:xfrm>
                <a:off x="8482689" y="3414736"/>
                <a:ext cx="100800" cy="3924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ABD1B7C2-0EDD-4F0B-8D93-F815DFA8BBD5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8473689" y="3405736"/>
                  <a:ext cx="11844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5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2D216452-175B-444F-A7A3-08A2A334723F}"/>
                    </a:ext>
                  </a:extLst>
                </p14:cNvPr>
                <p14:cNvContentPartPr/>
                <p14:nvPr/>
              </p14:nvContentPartPr>
              <p14:xfrm>
                <a:off x="8759529" y="3465136"/>
                <a:ext cx="85680" cy="108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2D216452-175B-444F-A7A3-08A2A334723F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8750529" y="3456496"/>
                  <a:ext cx="103320" cy="1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7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B6FFCEE7-D732-4B37-B11E-1DB900A568EA}"/>
                    </a:ext>
                  </a:extLst>
                </p14:cNvPr>
                <p14:cNvContentPartPr/>
                <p14:nvPr/>
              </p14:nvContentPartPr>
              <p14:xfrm>
                <a:off x="8994609" y="3473056"/>
                <a:ext cx="66600" cy="216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B6FFCEE7-D732-4B37-B11E-1DB900A568EA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8985609" y="3464416"/>
                  <a:ext cx="84240" cy="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9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64FC26C6-8769-45D3-B1E2-C26F5D036E52}"/>
                    </a:ext>
                  </a:extLst>
                </p14:cNvPr>
                <p14:cNvContentPartPr/>
                <p14:nvPr/>
              </p14:nvContentPartPr>
              <p14:xfrm>
                <a:off x="8293329" y="3201256"/>
                <a:ext cx="159840" cy="23508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64FC26C6-8769-45D3-B1E2-C26F5D036E52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8284689" y="3192616"/>
                  <a:ext cx="17748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1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19B33F8E-5FA2-4001-9B2C-1AAA1E0070B5}"/>
                    </a:ext>
                  </a:extLst>
                </p14:cNvPr>
                <p14:cNvContentPartPr/>
                <p14:nvPr/>
              </p14:nvContentPartPr>
              <p14:xfrm>
                <a:off x="3648969" y="3260296"/>
                <a:ext cx="24840" cy="15732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19B33F8E-5FA2-4001-9B2C-1AAA1E0070B5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3639969" y="3251656"/>
                  <a:ext cx="4248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3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32694DB4-7C3C-4AAF-9F04-792BE5E852F8}"/>
                    </a:ext>
                  </a:extLst>
                </p14:cNvPr>
                <p14:cNvContentPartPr/>
                <p14:nvPr/>
              </p14:nvContentPartPr>
              <p14:xfrm>
                <a:off x="3646089" y="3455776"/>
                <a:ext cx="33480" cy="53100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32694DB4-7C3C-4AAF-9F04-792BE5E852F8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3637089" y="3447136"/>
                  <a:ext cx="51120" cy="54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5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4227667A-3CA2-4883-A102-DC9C0BB6A497}"/>
                    </a:ext>
                  </a:extLst>
                </p14:cNvPr>
                <p14:cNvContentPartPr/>
                <p14:nvPr/>
              </p14:nvContentPartPr>
              <p14:xfrm>
                <a:off x="3662649" y="2687176"/>
                <a:ext cx="360" cy="36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4227667A-3CA2-4883-A102-DC9C0BB6A49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653649" y="267817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90F3EB1B-F9D7-4D05-9782-22624535FBEF}"/>
                    </a:ext>
                  </a:extLst>
                </p14:cNvPr>
                <p14:cNvContentPartPr/>
                <p14:nvPr/>
              </p14:nvContentPartPr>
              <p14:xfrm>
                <a:off x="3671649" y="2778616"/>
                <a:ext cx="1800" cy="5148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90F3EB1B-F9D7-4D05-9782-22624535FBEF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3662649" y="2769976"/>
                  <a:ext cx="1944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A335EBD4-CE65-4E13-BF3A-17075EFD366A}"/>
                    </a:ext>
                  </a:extLst>
                </p14:cNvPr>
                <p14:cNvContentPartPr/>
                <p14:nvPr/>
              </p14:nvContentPartPr>
              <p14:xfrm>
                <a:off x="3644289" y="3127456"/>
                <a:ext cx="360" cy="36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A335EBD4-CE65-4E13-BF3A-17075EFD366A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3635289" y="311881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4AB7987A-F4D9-434D-99F5-EE678678AB16}"/>
                    </a:ext>
                  </a:extLst>
                </p14:cNvPr>
                <p14:cNvContentPartPr/>
                <p14:nvPr/>
              </p14:nvContentPartPr>
              <p14:xfrm>
                <a:off x="2424969" y="3911176"/>
                <a:ext cx="29160" cy="13500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4AB7987A-F4D9-434D-99F5-EE678678AB16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2415969" y="3902176"/>
                  <a:ext cx="4680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0BFB9F6A-B1A0-4B12-8444-817E5D62793E}"/>
                    </a:ext>
                  </a:extLst>
                </p14:cNvPr>
                <p14:cNvContentPartPr/>
                <p14:nvPr/>
              </p14:nvContentPartPr>
              <p14:xfrm>
                <a:off x="2374209" y="2957176"/>
                <a:ext cx="1080" cy="468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0BFB9F6A-B1A0-4B12-8444-817E5D62793E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2365569" y="2948176"/>
                  <a:ext cx="1872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DB547A91-2590-47A6-B924-23C2306632EB}"/>
                    </a:ext>
                  </a:extLst>
                </p14:cNvPr>
                <p14:cNvContentPartPr/>
                <p14:nvPr/>
              </p14:nvContentPartPr>
              <p14:xfrm>
                <a:off x="2367009" y="2957176"/>
                <a:ext cx="32760" cy="37872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DB547A91-2590-47A6-B924-23C2306632EB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2358009" y="2948176"/>
                  <a:ext cx="50400" cy="39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8449D786-A0AD-41C6-B413-25020B71E0DB}"/>
                    </a:ext>
                  </a:extLst>
                </p14:cNvPr>
                <p14:cNvContentPartPr/>
                <p14:nvPr/>
              </p14:nvContentPartPr>
              <p14:xfrm>
                <a:off x="2406609" y="3384496"/>
                <a:ext cx="1800" cy="7848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8449D786-A0AD-41C6-B413-25020B71E0DB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2397609" y="3375856"/>
                  <a:ext cx="1944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3B00E892-A9B5-43C5-B783-9761B4FC564E}"/>
                    </a:ext>
                  </a:extLst>
                </p14:cNvPr>
                <p14:cNvContentPartPr/>
                <p14:nvPr/>
              </p14:nvContentPartPr>
              <p14:xfrm>
                <a:off x="2395449" y="3488536"/>
                <a:ext cx="12600" cy="17028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3B00E892-A9B5-43C5-B783-9761B4FC564E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2386809" y="3479536"/>
                  <a:ext cx="3024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CBF71094-828F-4F30-9A3E-2E37EFEB9AB7}"/>
                    </a:ext>
                  </a:extLst>
                </p14:cNvPr>
                <p14:cNvContentPartPr/>
                <p14:nvPr/>
              </p14:nvContentPartPr>
              <p14:xfrm>
                <a:off x="2395449" y="3703096"/>
                <a:ext cx="21600" cy="11772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CBF71094-828F-4F30-9A3E-2E37EFEB9AB7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2386809" y="3694456"/>
                  <a:ext cx="3924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FA57AC19-7C01-4FE7-BB88-BC6675DA36BB}"/>
                    </a:ext>
                  </a:extLst>
                </p14:cNvPr>
                <p14:cNvContentPartPr/>
                <p14:nvPr/>
              </p14:nvContentPartPr>
              <p14:xfrm>
                <a:off x="2359449" y="2950336"/>
                <a:ext cx="18360" cy="5004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FA57AC19-7C01-4FE7-BB88-BC6675DA36BB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2350449" y="2941696"/>
                  <a:ext cx="3600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9553D466-EDEE-4A4C-A74D-02C9922F29DE}"/>
                    </a:ext>
                  </a:extLst>
                </p14:cNvPr>
                <p14:cNvContentPartPr/>
                <p14:nvPr/>
              </p14:nvContentPartPr>
              <p14:xfrm>
                <a:off x="1708569" y="2397376"/>
                <a:ext cx="5266800" cy="67140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9553D466-EDEE-4A4C-A74D-02C9922F29DE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1699929" y="2388736"/>
                  <a:ext cx="5284440" cy="689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86">
            <p14:nvContentPartPr>
              <p14:cNvPr id="146" name="Ink 145">
                <a:extLst>
                  <a:ext uri="{FF2B5EF4-FFF2-40B4-BE49-F238E27FC236}">
                    <a16:creationId xmlns:a16="http://schemas.microsoft.com/office/drawing/2014/main" id="{A184D435-9748-47E8-84AD-7C4073AB6F16}"/>
                  </a:ext>
                </a:extLst>
              </p14:cNvPr>
              <p14:cNvContentPartPr/>
              <p14:nvPr/>
            </p14:nvContentPartPr>
            <p14:xfrm>
              <a:off x="8471889" y="1407016"/>
              <a:ext cx="541440" cy="48240"/>
            </p14:xfrm>
          </p:contentPart>
        </mc:Choice>
        <mc:Fallback>
          <p:pic>
            <p:nvPicPr>
              <p:cNvPr id="146" name="Ink 145">
                <a:extLst>
                  <a:ext uri="{FF2B5EF4-FFF2-40B4-BE49-F238E27FC236}">
                    <a16:creationId xmlns:a16="http://schemas.microsoft.com/office/drawing/2014/main" id="{A184D435-9748-47E8-84AD-7C4073AB6F16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8463249" y="1398376"/>
                <a:ext cx="559080" cy="65880"/>
              </a:xfrm>
              <a:prstGeom prst="rect">
                <a:avLst/>
              </a:prstGeom>
            </p:spPr>
          </p:pic>
        </mc:Fallback>
      </mc:AlternateContent>
      <p:grpSp>
        <p:nvGrpSpPr>
          <p:cNvPr id="149" name="Group 148">
            <a:extLst>
              <a:ext uri="{FF2B5EF4-FFF2-40B4-BE49-F238E27FC236}">
                <a16:creationId xmlns:a16="http://schemas.microsoft.com/office/drawing/2014/main" id="{DCE356FD-3DA4-43B5-B8B1-3C262EC59218}"/>
              </a:ext>
            </a:extLst>
          </p:cNvPr>
          <p:cNvGrpSpPr/>
          <p:nvPr/>
        </p:nvGrpSpPr>
        <p:grpSpPr>
          <a:xfrm>
            <a:off x="4556529" y="3194416"/>
            <a:ext cx="238320" cy="143280"/>
            <a:chOff x="4556529" y="3194416"/>
            <a:chExt cx="238320" cy="143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848FF041-27C7-4979-A294-A8A2D81BAC70}"/>
                    </a:ext>
                  </a:extLst>
                </p14:cNvPr>
                <p14:cNvContentPartPr/>
                <p14:nvPr/>
              </p14:nvContentPartPr>
              <p14:xfrm>
                <a:off x="4556529" y="3243736"/>
                <a:ext cx="200520" cy="9396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848FF041-27C7-4979-A294-A8A2D81BAC70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4547889" y="3235096"/>
                  <a:ext cx="21816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10101E3E-3A90-4E89-AB8D-94A2018A692E}"/>
                    </a:ext>
                  </a:extLst>
                </p14:cNvPr>
                <p14:cNvContentPartPr/>
                <p14:nvPr/>
              </p14:nvContentPartPr>
              <p14:xfrm>
                <a:off x="4724649" y="3194416"/>
                <a:ext cx="70200" cy="11304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10101E3E-3A90-4E89-AB8D-94A2018A692E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4715649" y="3185776"/>
                  <a:ext cx="87840" cy="130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92">
            <p14:nvContentPartPr>
              <p14:cNvPr id="150" name="Ink 149">
                <a:extLst>
                  <a:ext uri="{FF2B5EF4-FFF2-40B4-BE49-F238E27FC236}">
                    <a16:creationId xmlns:a16="http://schemas.microsoft.com/office/drawing/2014/main" id="{3DCF80EA-A9A8-4534-876D-5AC4FB0F8021}"/>
                  </a:ext>
                </a:extLst>
              </p14:cNvPr>
              <p14:cNvContentPartPr/>
              <p14:nvPr/>
            </p14:nvContentPartPr>
            <p14:xfrm>
              <a:off x="5616009" y="3999736"/>
              <a:ext cx="14760" cy="129960"/>
            </p14:xfrm>
          </p:contentPart>
        </mc:Choice>
        <mc:Fallback>
          <p:pic>
            <p:nvPicPr>
              <p:cNvPr id="150" name="Ink 149">
                <a:extLst>
                  <a:ext uri="{FF2B5EF4-FFF2-40B4-BE49-F238E27FC236}">
                    <a16:creationId xmlns:a16="http://schemas.microsoft.com/office/drawing/2014/main" id="{3DCF80EA-A9A8-4534-876D-5AC4FB0F8021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5607009" y="3990736"/>
                <a:ext cx="32400" cy="14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4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id="{434DD136-2304-4E91-AFFB-E8FE196697A0}"/>
                  </a:ext>
                </a:extLst>
              </p14:cNvPr>
              <p14:cNvContentPartPr/>
              <p14:nvPr/>
            </p14:nvContentPartPr>
            <p14:xfrm>
              <a:off x="5608809" y="4038976"/>
              <a:ext cx="360" cy="360"/>
            </p14:xfrm>
          </p:contentPart>
        </mc:Choice>
        <mc:Fallback>
          <p:pic>
            <p:nvPicPr>
              <p:cNvPr id="151" name="Ink 150">
                <a:extLst>
                  <a:ext uri="{FF2B5EF4-FFF2-40B4-BE49-F238E27FC236}">
                    <a16:creationId xmlns:a16="http://schemas.microsoft.com/office/drawing/2014/main" id="{434DD136-2304-4E91-AFFB-E8FE196697A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600169" y="4030336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5">
            <p14:nvContentPartPr>
              <p14:cNvPr id="152" name="Ink 151">
                <a:extLst>
                  <a:ext uri="{FF2B5EF4-FFF2-40B4-BE49-F238E27FC236}">
                    <a16:creationId xmlns:a16="http://schemas.microsoft.com/office/drawing/2014/main" id="{269756FB-6502-4B58-A430-40915486DEBE}"/>
                  </a:ext>
                </a:extLst>
              </p14:cNvPr>
              <p14:cNvContentPartPr/>
              <p14:nvPr/>
            </p14:nvContentPartPr>
            <p14:xfrm>
              <a:off x="5577489" y="2530936"/>
              <a:ext cx="50760" cy="65160"/>
            </p14:xfrm>
          </p:contentPart>
        </mc:Choice>
        <mc:Fallback>
          <p:pic>
            <p:nvPicPr>
              <p:cNvPr id="152" name="Ink 151">
                <a:extLst>
                  <a:ext uri="{FF2B5EF4-FFF2-40B4-BE49-F238E27FC236}">
                    <a16:creationId xmlns:a16="http://schemas.microsoft.com/office/drawing/2014/main" id="{269756FB-6502-4B58-A430-40915486DEBE}"/>
                  </a:ext>
                </a:extLst>
              </p:cNvPr>
              <p:cNvPicPr/>
              <p:nvPr/>
            </p:nvPicPr>
            <p:blipFill>
              <a:blip r:embed="rId196"/>
              <a:stretch>
                <a:fillRect/>
              </a:stretch>
            </p:blipFill>
            <p:spPr>
              <a:xfrm>
                <a:off x="5568489" y="2521936"/>
                <a:ext cx="68400" cy="8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7">
            <p14:nvContentPartPr>
              <p14:cNvPr id="153" name="Ink 152">
                <a:extLst>
                  <a:ext uri="{FF2B5EF4-FFF2-40B4-BE49-F238E27FC236}">
                    <a16:creationId xmlns:a16="http://schemas.microsoft.com/office/drawing/2014/main" id="{99E99386-1E1D-4662-86B6-A0F402CF10A1}"/>
                  </a:ext>
                </a:extLst>
              </p14:cNvPr>
              <p14:cNvContentPartPr/>
              <p14:nvPr/>
            </p14:nvContentPartPr>
            <p14:xfrm>
              <a:off x="4813569" y="4023136"/>
              <a:ext cx="1013760" cy="1119240"/>
            </p14:xfrm>
          </p:contentPart>
        </mc:Choice>
        <mc:Fallback>
          <p:pic>
            <p:nvPicPr>
              <p:cNvPr id="153" name="Ink 152">
                <a:extLst>
                  <a:ext uri="{FF2B5EF4-FFF2-40B4-BE49-F238E27FC236}">
                    <a16:creationId xmlns:a16="http://schemas.microsoft.com/office/drawing/2014/main" id="{99E99386-1E1D-4662-86B6-A0F402CF10A1}"/>
                  </a:ext>
                </a:extLst>
              </p:cNvPr>
              <p:cNvPicPr/>
              <p:nvPr/>
            </p:nvPicPr>
            <p:blipFill>
              <a:blip r:embed="rId198"/>
              <a:stretch>
                <a:fillRect/>
              </a:stretch>
            </p:blipFill>
            <p:spPr>
              <a:xfrm>
                <a:off x="4804569" y="4014136"/>
                <a:ext cx="1031400" cy="113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9">
            <p14:nvContentPartPr>
              <p14:cNvPr id="154" name="Ink 153">
                <a:extLst>
                  <a:ext uri="{FF2B5EF4-FFF2-40B4-BE49-F238E27FC236}">
                    <a16:creationId xmlns:a16="http://schemas.microsoft.com/office/drawing/2014/main" id="{6BE5A85C-47DE-4E2B-963A-5CF544270E02}"/>
                  </a:ext>
                </a:extLst>
              </p14:cNvPr>
              <p14:cNvContentPartPr/>
              <p14:nvPr/>
            </p14:nvContentPartPr>
            <p14:xfrm>
              <a:off x="6786369" y="4019176"/>
              <a:ext cx="11160" cy="94320"/>
            </p14:xfrm>
          </p:contentPart>
        </mc:Choice>
        <mc:Fallback>
          <p:pic>
            <p:nvPicPr>
              <p:cNvPr id="154" name="Ink 153">
                <a:extLst>
                  <a:ext uri="{FF2B5EF4-FFF2-40B4-BE49-F238E27FC236}">
                    <a16:creationId xmlns:a16="http://schemas.microsoft.com/office/drawing/2014/main" id="{6BE5A85C-47DE-4E2B-963A-5CF544270E02}"/>
                  </a:ext>
                </a:extLst>
              </p:cNvPr>
              <p:cNvPicPr/>
              <p:nvPr/>
            </p:nvPicPr>
            <p:blipFill>
              <a:blip r:embed="rId200"/>
              <a:stretch>
                <a:fillRect/>
              </a:stretch>
            </p:blipFill>
            <p:spPr>
              <a:xfrm>
                <a:off x="6777729" y="4010536"/>
                <a:ext cx="28800" cy="11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1">
            <p14:nvContentPartPr>
              <p14:cNvPr id="155" name="Ink 154">
                <a:extLst>
                  <a:ext uri="{FF2B5EF4-FFF2-40B4-BE49-F238E27FC236}">
                    <a16:creationId xmlns:a16="http://schemas.microsoft.com/office/drawing/2014/main" id="{377FD6D6-41F8-4FCF-B118-242CBD4898D9}"/>
                  </a:ext>
                </a:extLst>
              </p14:cNvPr>
              <p14:cNvContentPartPr/>
              <p14:nvPr/>
            </p14:nvContentPartPr>
            <p14:xfrm>
              <a:off x="6772689" y="2417896"/>
              <a:ext cx="360" cy="360"/>
            </p14:xfrm>
          </p:contentPart>
        </mc:Choice>
        <mc:Fallback>
          <p:pic>
            <p:nvPicPr>
              <p:cNvPr id="155" name="Ink 154">
                <a:extLst>
                  <a:ext uri="{FF2B5EF4-FFF2-40B4-BE49-F238E27FC236}">
                    <a16:creationId xmlns:a16="http://schemas.microsoft.com/office/drawing/2014/main" id="{377FD6D6-41F8-4FCF-B118-242CBD4898D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764049" y="2408896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2">
            <p14:nvContentPartPr>
              <p14:cNvPr id="156" name="Ink 155">
                <a:extLst>
                  <a:ext uri="{FF2B5EF4-FFF2-40B4-BE49-F238E27FC236}">
                    <a16:creationId xmlns:a16="http://schemas.microsoft.com/office/drawing/2014/main" id="{86F303D9-0703-4089-A37E-07FE852B582D}"/>
                  </a:ext>
                </a:extLst>
              </p14:cNvPr>
              <p14:cNvContentPartPr/>
              <p14:nvPr/>
            </p14:nvContentPartPr>
            <p14:xfrm>
              <a:off x="6865569" y="5044096"/>
              <a:ext cx="38520" cy="2160"/>
            </p14:xfrm>
          </p:contentPart>
        </mc:Choice>
        <mc:Fallback>
          <p:pic>
            <p:nvPicPr>
              <p:cNvPr id="156" name="Ink 155">
                <a:extLst>
                  <a:ext uri="{FF2B5EF4-FFF2-40B4-BE49-F238E27FC236}">
                    <a16:creationId xmlns:a16="http://schemas.microsoft.com/office/drawing/2014/main" id="{86F303D9-0703-4089-A37E-07FE852B582D}"/>
                  </a:ext>
                </a:extLst>
              </p:cNvPr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6856929" y="5035096"/>
                <a:ext cx="56160" cy="1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4">
            <p14:nvContentPartPr>
              <p14:cNvPr id="157" name="Ink 156">
                <a:extLst>
                  <a:ext uri="{FF2B5EF4-FFF2-40B4-BE49-F238E27FC236}">
                    <a16:creationId xmlns:a16="http://schemas.microsoft.com/office/drawing/2014/main" id="{71D6F407-3C42-4A68-9721-BAE17BF3BE70}"/>
                  </a:ext>
                </a:extLst>
              </p14:cNvPr>
              <p14:cNvContentPartPr/>
              <p14:nvPr/>
            </p14:nvContentPartPr>
            <p14:xfrm>
              <a:off x="6004089" y="4032136"/>
              <a:ext cx="8640" cy="11520"/>
            </p14:xfrm>
          </p:contentPart>
        </mc:Choice>
        <mc:Fallback>
          <p:pic>
            <p:nvPicPr>
              <p:cNvPr id="157" name="Ink 156">
                <a:extLst>
                  <a:ext uri="{FF2B5EF4-FFF2-40B4-BE49-F238E27FC236}">
                    <a16:creationId xmlns:a16="http://schemas.microsoft.com/office/drawing/2014/main" id="{71D6F407-3C42-4A68-9721-BAE17BF3BE70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5995089" y="4023496"/>
                <a:ext cx="26280" cy="2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6">
            <p14:nvContentPartPr>
              <p14:cNvPr id="158" name="Ink 157">
                <a:extLst>
                  <a:ext uri="{FF2B5EF4-FFF2-40B4-BE49-F238E27FC236}">
                    <a16:creationId xmlns:a16="http://schemas.microsoft.com/office/drawing/2014/main" id="{72F651D7-4EEF-4D9B-8A17-E5CBF9056417}"/>
                  </a:ext>
                </a:extLst>
              </p14:cNvPr>
              <p14:cNvContentPartPr/>
              <p14:nvPr/>
            </p14:nvContentPartPr>
            <p14:xfrm>
              <a:off x="5858289" y="1533376"/>
              <a:ext cx="15480" cy="455040"/>
            </p14:xfrm>
          </p:contentPart>
        </mc:Choice>
        <mc:Fallback>
          <p:pic>
            <p:nvPicPr>
              <p:cNvPr id="158" name="Ink 157">
                <a:extLst>
                  <a:ext uri="{FF2B5EF4-FFF2-40B4-BE49-F238E27FC236}">
                    <a16:creationId xmlns:a16="http://schemas.microsoft.com/office/drawing/2014/main" id="{72F651D7-4EEF-4D9B-8A17-E5CBF9056417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5849649" y="1524376"/>
                <a:ext cx="33120" cy="47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8">
            <p14:nvContentPartPr>
              <p14:cNvPr id="159" name="Ink 158">
                <a:extLst>
                  <a:ext uri="{FF2B5EF4-FFF2-40B4-BE49-F238E27FC236}">
                    <a16:creationId xmlns:a16="http://schemas.microsoft.com/office/drawing/2014/main" id="{6080E9FA-D20A-4F43-83BB-070912D7425A}"/>
                  </a:ext>
                </a:extLst>
              </p14:cNvPr>
              <p14:cNvContentPartPr/>
              <p14:nvPr/>
            </p14:nvContentPartPr>
            <p14:xfrm>
              <a:off x="6037569" y="1251496"/>
              <a:ext cx="99360" cy="34200"/>
            </p14:xfrm>
          </p:contentPart>
        </mc:Choice>
        <mc:Fallback>
          <p:pic>
            <p:nvPicPr>
              <p:cNvPr id="159" name="Ink 158">
                <a:extLst>
                  <a:ext uri="{FF2B5EF4-FFF2-40B4-BE49-F238E27FC236}">
                    <a16:creationId xmlns:a16="http://schemas.microsoft.com/office/drawing/2014/main" id="{6080E9FA-D20A-4F43-83BB-070912D7425A}"/>
                  </a:ext>
                </a:extLst>
              </p:cNvPr>
              <p:cNvPicPr/>
              <p:nvPr/>
            </p:nvPicPr>
            <p:blipFill>
              <a:blip r:embed="rId209"/>
              <a:stretch>
                <a:fillRect/>
              </a:stretch>
            </p:blipFill>
            <p:spPr>
              <a:xfrm>
                <a:off x="6028569" y="1242856"/>
                <a:ext cx="117000" cy="5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0">
            <p14:nvContentPartPr>
              <p14:cNvPr id="160" name="Ink 159">
                <a:extLst>
                  <a:ext uri="{FF2B5EF4-FFF2-40B4-BE49-F238E27FC236}">
                    <a16:creationId xmlns:a16="http://schemas.microsoft.com/office/drawing/2014/main" id="{10116AC7-45ED-44E6-8E93-7ED539149D61}"/>
                  </a:ext>
                </a:extLst>
              </p14:cNvPr>
              <p14:cNvContentPartPr/>
              <p14:nvPr/>
            </p14:nvContentPartPr>
            <p14:xfrm>
              <a:off x="6176889" y="1875736"/>
              <a:ext cx="1800" cy="132480"/>
            </p14:xfrm>
          </p:contentPart>
        </mc:Choice>
        <mc:Fallback>
          <p:pic>
            <p:nvPicPr>
              <p:cNvPr id="160" name="Ink 159">
                <a:extLst>
                  <a:ext uri="{FF2B5EF4-FFF2-40B4-BE49-F238E27FC236}">
                    <a16:creationId xmlns:a16="http://schemas.microsoft.com/office/drawing/2014/main" id="{10116AC7-45ED-44E6-8E93-7ED539149D61}"/>
                  </a:ext>
                </a:extLst>
              </p:cNvPr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6167889" y="1867096"/>
                <a:ext cx="19440" cy="150120"/>
              </a:xfrm>
              <a:prstGeom prst="rect">
                <a:avLst/>
              </a:prstGeom>
            </p:spPr>
          </p:pic>
        </mc:Fallback>
      </mc:AlternateContent>
      <p:grpSp>
        <p:nvGrpSpPr>
          <p:cNvPr id="163" name="Group 162">
            <a:extLst>
              <a:ext uri="{FF2B5EF4-FFF2-40B4-BE49-F238E27FC236}">
                <a16:creationId xmlns:a16="http://schemas.microsoft.com/office/drawing/2014/main" id="{817A78DC-FE1E-4A46-ABB5-529BBA06517E}"/>
              </a:ext>
            </a:extLst>
          </p:cNvPr>
          <p:cNvGrpSpPr/>
          <p:nvPr/>
        </p:nvGrpSpPr>
        <p:grpSpPr>
          <a:xfrm>
            <a:off x="5135409" y="1829296"/>
            <a:ext cx="222480" cy="648720"/>
            <a:chOff x="5135409" y="1829296"/>
            <a:chExt cx="222480" cy="648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8739C5C4-B3D1-411C-8684-700638831A85}"/>
                    </a:ext>
                  </a:extLst>
                </p14:cNvPr>
                <p14:cNvContentPartPr/>
                <p14:nvPr/>
              </p14:nvContentPartPr>
              <p14:xfrm>
                <a:off x="5195529" y="1829296"/>
                <a:ext cx="38520" cy="61560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8739C5C4-B3D1-411C-8684-700638831A85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5186529" y="1820296"/>
                  <a:ext cx="56160" cy="63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B085DB33-B7C1-4773-A593-8650A57D5A2A}"/>
                    </a:ext>
                  </a:extLst>
                </p14:cNvPr>
                <p14:cNvContentPartPr/>
                <p14:nvPr/>
              </p14:nvContentPartPr>
              <p14:xfrm>
                <a:off x="5135409" y="2352016"/>
                <a:ext cx="222480" cy="12600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B085DB33-B7C1-4773-A593-8650A57D5A2A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5126409" y="2343016"/>
                  <a:ext cx="240120" cy="143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8DFFCD81-5426-487D-B825-D316B5CC981A}"/>
              </a:ext>
            </a:extLst>
          </p:cNvPr>
          <p:cNvGrpSpPr/>
          <p:nvPr/>
        </p:nvGrpSpPr>
        <p:grpSpPr>
          <a:xfrm>
            <a:off x="371889" y="1339336"/>
            <a:ext cx="203400" cy="176040"/>
            <a:chOff x="371889" y="1339336"/>
            <a:chExt cx="203400" cy="176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4D4FEA43-5036-45C9-BC3A-D8B4B0FD7FB1}"/>
                    </a:ext>
                  </a:extLst>
                </p14:cNvPr>
                <p14:cNvContentPartPr/>
                <p14:nvPr/>
              </p14:nvContentPartPr>
              <p14:xfrm>
                <a:off x="371889" y="1409536"/>
                <a:ext cx="162360" cy="2988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4D4FEA43-5036-45C9-BC3A-D8B4B0FD7FB1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362889" y="1400896"/>
                  <a:ext cx="18000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89BAEA5A-AAF1-4DBD-8056-453ECADC24C9}"/>
                    </a:ext>
                  </a:extLst>
                </p14:cNvPr>
                <p14:cNvContentPartPr/>
                <p14:nvPr/>
              </p14:nvContentPartPr>
              <p14:xfrm>
                <a:off x="443889" y="1339336"/>
                <a:ext cx="131400" cy="17604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89BAEA5A-AAF1-4DBD-8056-453ECADC24C9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434889" y="1330696"/>
                  <a:ext cx="149040" cy="1936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793648947"/>
      </p:ext>
    </p:extLst>
  </p:cSld>
  <p:clrMapOvr>
    <a:masterClrMapping/>
  </p:clrMapOvr>
</p:sld>
</file>

<file path=ppt/theme/theme1.xml><?xml version="1.0" encoding="utf-8"?>
<a:theme xmlns:a="http://schemas.openxmlformats.org/drawingml/2006/main" name="Theme3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none">
        <a:spAutoFit/>
      </a:bodyPr>
      <a:lstStyle>
        <a:defPPr algn="l">
          <a:defRPr sz="1600" dirty="0">
            <a:latin typeface="Roboto" panose="02000000000000000000" pitchFamily="2" charset="0"/>
            <a:ea typeface="Roboto" panose="02000000000000000000" pitchFamily="2" charset="0"/>
          </a:defRPr>
        </a:defPPr>
      </a:lstStyle>
    </a:spDef>
    <a:txDef>
      <a:spPr>
        <a:noFill/>
      </a:spPr>
      <a:bodyPr wrap="square">
        <a:spAutoFit/>
      </a:bodyPr>
      <a:lstStyle>
        <a:defPPr algn="l">
          <a:defRPr sz="1600">
            <a:latin typeface="Roboto" panose="02000000000000000000" pitchFamily="2" charset="0"/>
            <a:ea typeface="Roboto" panose="02000000000000000000" pitchFamily="2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heme3" id="{F76C9CB4-4476-43D7-9D3F-3BFA95096C2F}" vid="{83BD7F14-0580-4CEC-A900-CA982CA7423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Theme3</Template>
  <TotalTime>8737</TotalTime>
  <Words>245</Words>
  <Application>Microsoft Office PowerPoint</Application>
  <PresentationFormat>On-screen Show (16:9)</PresentationFormat>
  <Paragraphs>61</Paragraphs>
  <Slides>15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Roboto</vt:lpstr>
      <vt:lpstr>Arial</vt:lpstr>
      <vt:lpstr>Wingdings</vt:lpstr>
      <vt:lpstr>Open Sans</vt:lpstr>
      <vt:lpstr>Calibri</vt:lpstr>
      <vt:lpstr>Theme3</vt:lpstr>
      <vt:lpstr>CHALLENGES OF MACHINE LEARNING</vt:lpstr>
      <vt:lpstr>PowerPoint Presentation</vt:lpstr>
      <vt:lpstr>Bad data</vt:lpstr>
      <vt:lpstr>Bad data</vt:lpstr>
      <vt:lpstr>PowerPoint Presentation</vt:lpstr>
      <vt:lpstr>PowerPoint Presentation</vt:lpstr>
      <vt:lpstr>Bad data</vt:lpstr>
      <vt:lpstr>Bad data</vt:lpstr>
      <vt:lpstr>Bad algorithms</vt:lpstr>
      <vt:lpstr>Bad algorithms</vt:lpstr>
      <vt:lpstr>PowerPoint Presentation</vt:lpstr>
      <vt:lpstr>Test set and generalization error </vt:lpstr>
      <vt:lpstr>Hyperparameter tuning</vt:lpstr>
      <vt:lpstr>Validation set </vt:lpstr>
      <vt:lpstr>Validation set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Quang N. Tran</dc:creator>
  <cp:lastModifiedBy>Quang N. Tran</cp:lastModifiedBy>
  <cp:revision>162</cp:revision>
  <dcterms:created xsi:type="dcterms:W3CDTF">2019-01-03T08:10:46Z</dcterms:created>
  <dcterms:modified xsi:type="dcterms:W3CDTF">2020-10-07T03:33:46Z</dcterms:modified>
</cp:coreProperties>
</file>